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  <p:sldMasterId id="2147483677" r:id="rId4"/>
  </p:sldMasterIdLst>
  <p:notesMasterIdLst>
    <p:notesMasterId r:id="rId15"/>
  </p:notesMasterIdLst>
  <p:handoutMasterIdLst>
    <p:handoutMasterId r:id="rId28"/>
  </p:handoutMasterIdLst>
  <p:sldIdLst>
    <p:sldId id="256" r:id="rId5"/>
    <p:sldId id="1347" r:id="rId6"/>
    <p:sldId id="1348" r:id="rId7"/>
    <p:sldId id="1351" r:id="rId8"/>
    <p:sldId id="1349" r:id="rId9"/>
    <p:sldId id="1386" r:id="rId10"/>
    <p:sldId id="1370" r:id="rId11"/>
    <p:sldId id="1371" r:id="rId12"/>
    <p:sldId id="1350" r:id="rId13"/>
    <p:sldId id="1354" r:id="rId14"/>
    <p:sldId id="311" r:id="rId16"/>
    <p:sldId id="357" r:id="rId17"/>
    <p:sldId id="1235" r:id="rId18"/>
    <p:sldId id="1266" r:id="rId19"/>
    <p:sldId id="310" r:id="rId20"/>
    <p:sldId id="366" r:id="rId21"/>
    <p:sldId id="1353" r:id="rId22"/>
    <p:sldId id="1384" r:id="rId23"/>
    <p:sldId id="1385" r:id="rId24"/>
    <p:sldId id="1356" r:id="rId25"/>
    <p:sldId id="336" r:id="rId26"/>
    <p:sldId id="365" r:id="rId27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51580" initials="5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632"/>
    <a:srgbClr val="E4E846"/>
    <a:srgbClr val="F3BE34"/>
    <a:srgbClr val="E65800"/>
    <a:srgbClr val="FB7B19"/>
    <a:srgbClr val="2EAFCA"/>
    <a:srgbClr val="C5C5C5"/>
    <a:srgbClr val="F2BE36"/>
    <a:srgbClr val="B2CF97"/>
    <a:srgbClr val="1D25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24" autoAdjust="0"/>
  </p:normalViewPr>
  <p:slideViewPr>
    <p:cSldViewPr snapToGrid="0">
      <p:cViewPr varScale="1">
        <p:scale>
          <a:sx n="104" d="100"/>
          <a:sy n="104" d="100"/>
        </p:scale>
        <p:origin x="210" y="90"/>
      </p:cViewPr>
      <p:guideLst>
        <p:guide orient="horz" pos="228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27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25T20:20:08.965" idx="1">
    <p:pos x="-22" y="-119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60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20813" y="1655763"/>
            <a:ext cx="7939088" cy="44672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20813" y="1655763"/>
            <a:ext cx="7939088" cy="44672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20813" y="1655763"/>
            <a:ext cx="7939088" cy="44672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20813" y="1655763"/>
            <a:ext cx="7939088" cy="44672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20813" y="1655763"/>
            <a:ext cx="7939088" cy="44672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20813" y="1655763"/>
            <a:ext cx="7939088" cy="44672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20813" y="1655763"/>
            <a:ext cx="7939088" cy="44672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20813" y="1655763"/>
            <a:ext cx="7939088" cy="44672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33" y="1122363"/>
            <a:ext cx="914420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33" y="3602038"/>
            <a:ext cx="914420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7" y="457200"/>
            <a:ext cx="393232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302" y="987426"/>
            <a:ext cx="617233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7" y="2057400"/>
            <a:ext cx="393232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091" y="365125"/>
            <a:ext cx="2628958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18" y="365125"/>
            <a:ext cx="773447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19" y="365125"/>
            <a:ext cx="10515832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3367809" y="351790"/>
            <a:ext cx="8418806" cy="61315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7" name="图片 6" descr="底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455" y="351790"/>
            <a:ext cx="3336984" cy="6131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2" y="474617"/>
            <a:ext cx="12192000" cy="63833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9" name="图片 8" descr="背景图案&#10;&#10;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73" b="25550"/>
          <a:stretch>
            <a:fillRect/>
          </a:stretch>
        </p:blipFill>
        <p:spPr>
          <a:xfrm>
            <a:off x="0" y="-54648"/>
            <a:ext cx="12192000" cy="566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2" y="474617"/>
            <a:ext cx="12192000" cy="63833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22860"/>
            <a:ext cx="12192002" cy="5029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微信图片_20210326145918"/>
          <p:cNvPicPr>
            <a:picLocks noChangeAspect="1"/>
          </p:cNvPicPr>
          <p:nvPr userDrawn="1"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18" y="1825625"/>
            <a:ext cx="5181714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335" y="1825625"/>
            <a:ext cx="5181714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7" y="365126"/>
            <a:ext cx="10515832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07" y="1681163"/>
            <a:ext cx="51579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07" y="2505075"/>
            <a:ext cx="515790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336" y="1681163"/>
            <a:ext cx="51833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336" y="2505075"/>
            <a:ext cx="5183302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90805" y="0"/>
            <a:ext cx="12268200" cy="6858635"/>
            <a:chOff x="-143" y="0"/>
            <a:chExt cx="19320" cy="10801"/>
          </a:xfrm>
        </p:grpSpPr>
        <p:pic>
          <p:nvPicPr>
            <p:cNvPr id="10" name="图片 9" descr="C:/Users/SUN/AppData/Local/Temp/picturecompress_20210328002306/output_1.jpgoutput_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contrast="6000"/>
            </a:blip>
            <a:stretch>
              <a:fillRect/>
            </a:stretch>
          </p:blipFill>
          <p:spPr>
            <a:xfrm>
              <a:off x="-7" y="0"/>
              <a:ext cx="19185" cy="1079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0" y="0"/>
              <a:ext cx="2230" cy="10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13届大广赛背景"/>
            <p:cNvPicPr>
              <a:picLocks noChangeAspect="1"/>
            </p:cNvPicPr>
            <p:nvPr/>
          </p:nvPicPr>
          <p:blipFill>
            <a:blip r:embed="rId3">
              <a:lum contrast="6000"/>
            </a:blip>
            <a:srcRect r="94721"/>
            <a:stretch>
              <a:fillRect/>
            </a:stretch>
          </p:blipFill>
          <p:spPr>
            <a:xfrm>
              <a:off x="-143" y="0"/>
              <a:ext cx="386" cy="10790"/>
            </a:xfrm>
            <a:prstGeom prst="rect">
              <a:avLst/>
            </a:prstGeom>
          </p:spPr>
        </p:pic>
        <p:pic>
          <p:nvPicPr>
            <p:cNvPr id="13" name="图片 12" descr="C:/Users/SUN/AppData/Local/Temp/picturecompress_20210328003312/output_1.pngoutput_1"/>
            <p:cNvPicPr>
              <a:picLocks noChangeAspect="1"/>
            </p:cNvPicPr>
            <p:nvPr/>
          </p:nvPicPr>
          <p:blipFill>
            <a:blip r:embed="rId4">
              <a:lum contrast="6000"/>
            </a:blip>
            <a:srcRect l="36328" t="1275" r="43714" b="67197"/>
            <a:stretch>
              <a:fillRect/>
            </a:stretch>
          </p:blipFill>
          <p:spPr>
            <a:xfrm>
              <a:off x="-130" y="5807"/>
              <a:ext cx="2359" cy="499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7" y="457200"/>
            <a:ext cx="393232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302" y="987426"/>
            <a:ext cx="617233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7" y="2057400"/>
            <a:ext cx="393232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19" y="365126"/>
            <a:ext cx="1051583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19" y="1825625"/>
            <a:ext cx="1051583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18" y="6356351"/>
            <a:ext cx="27432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89" y="6356351"/>
            <a:ext cx="41148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789" y="6356351"/>
            <a:ext cx="27432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74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75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jpeg"/><Relationship Id="rId1" Type="http://schemas.openxmlformats.org/officeDocument/2006/relationships/tags" Target="../tags/tag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jpeg"/><Relationship Id="rId1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PT封面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1365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0982" y="5379720"/>
            <a:ext cx="7485380" cy="976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全国大学生广告艺术大赛组委会秘书处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2021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51116" y="4463256"/>
            <a:ext cx="735430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41000">
                      <a:srgbClr val="1D254E"/>
                    </a:gs>
                    <a:gs pos="88000">
                      <a:schemeClr val="accent5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srgbClr val="FC7617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第13届大广赛活动指导文件</a:t>
            </a:r>
            <a:endParaRPr lang="zh-CN" altLang="en-US" sz="4400" b="1" dirty="0">
              <a:gradFill>
                <a:gsLst>
                  <a:gs pos="41000">
                    <a:srgbClr val="1D254E"/>
                  </a:gs>
                  <a:gs pos="88000">
                    <a:schemeClr val="accent5">
                      <a:lumMod val="7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srgbClr val="FC7617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占位符 14338"/>
          <p:cNvSpPr>
            <a:spLocks noGrp="1"/>
          </p:cNvSpPr>
          <p:nvPr/>
        </p:nvSpPr>
        <p:spPr>
          <a:xfrm>
            <a:off x="1977725" y="1553102"/>
            <a:ext cx="6404810" cy="4984457"/>
          </a:xfrm>
          <a:prstGeom prst="rect">
            <a:avLst/>
          </a:prstGeom>
          <a:ln w="9525">
            <a:noFill/>
            <a:miter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公益命题：理想照耀中国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穿越百年 见证辉煌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02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货通世界，买卖全球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买卖进口商品，就来中国义乌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娃哈哈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 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JUNPING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俊平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  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年润发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爱华仕箱包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07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一叶子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One leaf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08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云南白药牙膏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09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奥美生活洗脸巾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1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全国大学生广告艺术大赛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9072" y="918444"/>
            <a:ext cx="4118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（六）第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届竞赛命题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8310880" y="1694815"/>
            <a:ext cx="1510030" cy="1526540"/>
            <a:chOff x="3062" y="2658"/>
            <a:chExt cx="2378" cy="2404"/>
          </a:xfrm>
        </p:grpSpPr>
        <p:sp>
          <p:nvSpPr>
            <p:cNvPr id="27" name="矩形 26"/>
            <p:cNvSpPr/>
            <p:nvPr/>
          </p:nvSpPr>
          <p:spPr>
            <a:xfrm>
              <a:off x="3062" y="2658"/>
              <a:ext cx="2379" cy="796"/>
            </a:xfrm>
            <a:prstGeom prst="rect">
              <a:avLst/>
            </a:prstGeom>
            <a:gradFill>
              <a:gsLst>
                <a:gs pos="57000">
                  <a:srgbClr val="FC7617"/>
                </a:gs>
                <a:gs pos="100000">
                  <a:srgbClr val="9FD4B4"/>
                </a:gs>
                <a:gs pos="88000">
                  <a:srgbClr val="F3BE34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062" y="2658"/>
              <a:ext cx="2379" cy="2404"/>
            </a:xfrm>
            <a:prstGeom prst="rect">
              <a:avLst/>
            </a:prstGeom>
            <a:noFill/>
            <a:ln w="19050">
              <a:solidFill>
                <a:srgbClr val="2EAFC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A3E3E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149340" y="1671320"/>
            <a:ext cx="1510030" cy="1526540"/>
            <a:chOff x="3062" y="2658"/>
            <a:chExt cx="2378" cy="2404"/>
          </a:xfrm>
        </p:grpSpPr>
        <p:sp>
          <p:nvSpPr>
            <p:cNvPr id="30" name="矩形 29"/>
            <p:cNvSpPr/>
            <p:nvPr/>
          </p:nvSpPr>
          <p:spPr>
            <a:xfrm>
              <a:off x="3062" y="2658"/>
              <a:ext cx="2379" cy="796"/>
            </a:xfrm>
            <a:prstGeom prst="rect">
              <a:avLst/>
            </a:prstGeom>
            <a:gradFill>
              <a:gsLst>
                <a:gs pos="57000">
                  <a:srgbClr val="FC7617"/>
                </a:gs>
                <a:gs pos="100000">
                  <a:srgbClr val="9FD4B4"/>
                </a:gs>
                <a:gs pos="88000">
                  <a:srgbClr val="F3BE34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062" y="2658"/>
              <a:ext cx="2379" cy="2404"/>
            </a:xfrm>
            <a:prstGeom prst="rect">
              <a:avLst/>
            </a:prstGeom>
            <a:noFill/>
            <a:ln w="19050">
              <a:solidFill>
                <a:srgbClr val="2EAFC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A3E3E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83685" y="1687830"/>
            <a:ext cx="1510030" cy="1526540"/>
            <a:chOff x="3062" y="2658"/>
            <a:chExt cx="2378" cy="2404"/>
          </a:xfrm>
        </p:grpSpPr>
        <p:sp>
          <p:nvSpPr>
            <p:cNvPr id="13" name="矩形 12"/>
            <p:cNvSpPr/>
            <p:nvPr/>
          </p:nvSpPr>
          <p:spPr>
            <a:xfrm>
              <a:off x="3062" y="2658"/>
              <a:ext cx="2379" cy="796"/>
            </a:xfrm>
            <a:prstGeom prst="rect">
              <a:avLst/>
            </a:prstGeom>
            <a:gradFill>
              <a:gsLst>
                <a:gs pos="57000">
                  <a:srgbClr val="FC7617"/>
                </a:gs>
                <a:gs pos="100000">
                  <a:srgbClr val="9FD4B4"/>
                </a:gs>
                <a:gs pos="88000">
                  <a:srgbClr val="F3BE34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062" y="2658"/>
              <a:ext cx="2379" cy="2404"/>
            </a:xfrm>
            <a:prstGeom prst="rect">
              <a:avLst/>
            </a:prstGeom>
            <a:noFill/>
            <a:ln w="19050">
              <a:solidFill>
                <a:srgbClr val="2EAFC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A3E3E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44370" y="1671320"/>
            <a:ext cx="1510030" cy="1526540"/>
            <a:chOff x="3062" y="2658"/>
            <a:chExt cx="2378" cy="2404"/>
          </a:xfrm>
        </p:grpSpPr>
        <p:sp>
          <p:nvSpPr>
            <p:cNvPr id="3" name="矩形 2"/>
            <p:cNvSpPr/>
            <p:nvPr/>
          </p:nvSpPr>
          <p:spPr>
            <a:xfrm>
              <a:off x="3062" y="2658"/>
              <a:ext cx="2379" cy="796"/>
            </a:xfrm>
            <a:prstGeom prst="rect">
              <a:avLst/>
            </a:prstGeom>
            <a:gradFill>
              <a:gsLst>
                <a:gs pos="57000">
                  <a:srgbClr val="FC7617"/>
                </a:gs>
                <a:gs pos="100000">
                  <a:srgbClr val="9FD4B4"/>
                </a:gs>
                <a:gs pos="88000">
                  <a:srgbClr val="F3BE34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062" y="2658"/>
              <a:ext cx="2379" cy="2404"/>
            </a:xfrm>
            <a:prstGeom prst="rect">
              <a:avLst/>
            </a:prstGeom>
            <a:noFill/>
            <a:ln w="19050">
              <a:solidFill>
                <a:srgbClr val="2EAFC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A3E3E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50365" y="1779270"/>
            <a:ext cx="2057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平面类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1000" y="2409190"/>
            <a:ext cx="2057400" cy="582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移动端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传统媒体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68310" y="1779270"/>
            <a:ext cx="2097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视频类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82280" y="2285365"/>
            <a:ext cx="2097405" cy="830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    视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微电影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短视频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90315" y="1779270"/>
            <a:ext cx="20567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互动类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90315" y="2409190"/>
            <a:ext cx="2056765" cy="582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移动端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场景互动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928995" y="1779270"/>
            <a:ext cx="20567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广播类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928995" y="2409190"/>
            <a:ext cx="2056765" cy="582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广播电台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互联网音频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645285" y="3402330"/>
            <a:ext cx="8472170" cy="1526540"/>
            <a:chOff x="2591" y="5856"/>
            <a:chExt cx="13342" cy="2404"/>
          </a:xfrm>
        </p:grpSpPr>
        <p:grpSp>
          <p:nvGrpSpPr>
            <p:cNvPr id="14" name="组合 13"/>
            <p:cNvGrpSpPr/>
            <p:nvPr/>
          </p:nvGrpSpPr>
          <p:grpSpPr>
            <a:xfrm>
              <a:off x="6431" y="5856"/>
              <a:ext cx="2378" cy="2404"/>
              <a:chOff x="3062" y="2658"/>
              <a:chExt cx="2378" cy="240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3062" y="2658"/>
                <a:ext cx="2379" cy="796"/>
              </a:xfrm>
              <a:prstGeom prst="rect">
                <a:avLst/>
              </a:prstGeom>
              <a:gradFill>
                <a:gsLst>
                  <a:gs pos="57000">
                    <a:srgbClr val="FC7617"/>
                  </a:gs>
                  <a:gs pos="100000">
                    <a:srgbClr val="9FD4B4"/>
                  </a:gs>
                  <a:gs pos="88000">
                    <a:srgbClr val="F3BE34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062" y="2658"/>
                <a:ext cx="2379" cy="2404"/>
              </a:xfrm>
              <a:prstGeom prst="rect">
                <a:avLst/>
              </a:prstGeom>
              <a:noFill/>
              <a:ln w="19050">
                <a:solidFill>
                  <a:srgbClr val="2EAFC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DA3E3E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061" y="5856"/>
              <a:ext cx="2378" cy="2404"/>
              <a:chOff x="3062" y="2658"/>
              <a:chExt cx="2378" cy="240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062" y="2658"/>
                <a:ext cx="2379" cy="796"/>
              </a:xfrm>
              <a:prstGeom prst="rect">
                <a:avLst/>
              </a:prstGeom>
              <a:gradFill>
                <a:gsLst>
                  <a:gs pos="57000">
                    <a:srgbClr val="FC7617"/>
                  </a:gs>
                  <a:gs pos="100000">
                    <a:srgbClr val="9FD4B4"/>
                  </a:gs>
                  <a:gs pos="88000">
                    <a:srgbClr val="F3BE34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062" y="2658"/>
                <a:ext cx="2379" cy="2404"/>
              </a:xfrm>
              <a:prstGeom prst="rect">
                <a:avLst/>
              </a:prstGeom>
              <a:noFill/>
              <a:ln w="19050">
                <a:solidFill>
                  <a:srgbClr val="2EAFC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DA3E3E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9684" y="5856"/>
              <a:ext cx="2378" cy="2404"/>
              <a:chOff x="3062" y="2658"/>
              <a:chExt cx="2378" cy="2404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3062" y="2658"/>
                <a:ext cx="2379" cy="796"/>
              </a:xfrm>
              <a:prstGeom prst="rect">
                <a:avLst/>
              </a:prstGeom>
              <a:gradFill>
                <a:gsLst>
                  <a:gs pos="57000">
                    <a:srgbClr val="FC7617"/>
                  </a:gs>
                  <a:gs pos="100000">
                    <a:srgbClr val="9FD4B4"/>
                  </a:gs>
                  <a:gs pos="88000">
                    <a:srgbClr val="F3BE34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062" y="2658"/>
                <a:ext cx="2379" cy="2404"/>
              </a:xfrm>
              <a:prstGeom prst="rect">
                <a:avLst/>
              </a:prstGeom>
              <a:noFill/>
              <a:ln w="19050">
                <a:solidFill>
                  <a:srgbClr val="2EAFC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DA3E3E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3088" y="5856"/>
              <a:ext cx="2378" cy="2404"/>
              <a:chOff x="3062" y="2658"/>
              <a:chExt cx="2378" cy="2404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3062" y="2658"/>
                <a:ext cx="2379" cy="796"/>
              </a:xfrm>
              <a:prstGeom prst="rect">
                <a:avLst/>
              </a:prstGeom>
              <a:gradFill>
                <a:gsLst>
                  <a:gs pos="57000">
                    <a:srgbClr val="FC7617"/>
                  </a:gs>
                  <a:gs pos="100000">
                    <a:srgbClr val="9FD4B4"/>
                  </a:gs>
                  <a:gs pos="88000">
                    <a:srgbClr val="F3BE34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062" y="2658"/>
                <a:ext cx="2379" cy="2404"/>
              </a:xfrm>
              <a:prstGeom prst="rect">
                <a:avLst/>
              </a:prstGeom>
              <a:noFill/>
              <a:ln w="19050">
                <a:solidFill>
                  <a:srgbClr val="2EAFC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DA3E3E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2599" y="5989"/>
              <a:ext cx="324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策划案类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2591" y="6903"/>
              <a:ext cx="3240" cy="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广告策划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营销策划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5969" y="5989"/>
              <a:ext cx="3239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文案类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098" y="6708"/>
              <a:ext cx="3239" cy="1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广告语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长文案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创意脚本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13056" y="5989"/>
              <a:ext cx="251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公益类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2695" y="6903"/>
              <a:ext cx="3239" cy="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根据命题要求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创作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9337" y="5989"/>
              <a:ext cx="330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动画类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305" y="7097"/>
              <a:ext cx="330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动画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861820" y="5026025"/>
            <a:ext cx="917130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作品征集类型几乎囊括了所有的广告形式，尤其加强了移动互联网广告的创作，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以适应不断发展变化的媒体环境。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标题 1"/>
          <p:cNvSpPr>
            <a:spLocks noGrp="1"/>
          </p:cNvSpPr>
          <p:nvPr/>
        </p:nvSpPr>
        <p:spPr>
          <a:xfrm>
            <a:off x="1661160" y="1062355"/>
            <a:ext cx="9314815" cy="476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（一）竞赛类别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87687" y="535315"/>
            <a:ext cx="431273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四、竞赛程序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91519" y="1145641"/>
            <a:ext cx="2730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竞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赛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时间轴</a:t>
            </a:r>
            <a:endParaRPr lang="zh-CN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09545" y="1544320"/>
            <a:ext cx="8327750" cy="4433570"/>
            <a:chOff x="3756" y="2878"/>
            <a:chExt cx="12755" cy="6813"/>
          </a:xfrm>
        </p:grpSpPr>
        <p:sp>
          <p:nvSpPr>
            <p:cNvPr id="20" name="文本框 19"/>
            <p:cNvSpPr txBox="1"/>
            <p:nvPr/>
          </p:nvSpPr>
          <p:spPr>
            <a:xfrm>
              <a:off x="4316" y="5332"/>
              <a:ext cx="2248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各赛区省级评选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五边形 44"/>
            <p:cNvSpPr/>
            <p:nvPr/>
          </p:nvSpPr>
          <p:spPr>
            <a:xfrm flipH="1">
              <a:off x="6723" y="5266"/>
              <a:ext cx="2670" cy="615"/>
            </a:xfrm>
            <a:prstGeom prst="homePlate">
              <a:avLst/>
            </a:prstGeom>
            <a:solidFill>
              <a:srgbClr val="2EA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173" y="5332"/>
              <a:ext cx="1905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76" y="2926"/>
              <a:ext cx="1688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大广赛启动</a:t>
              </a:r>
              <a:endPara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五边形 40"/>
            <p:cNvSpPr/>
            <p:nvPr/>
          </p:nvSpPr>
          <p:spPr>
            <a:xfrm flipH="1" flipV="1">
              <a:off x="6723" y="2878"/>
              <a:ext cx="2670" cy="580"/>
            </a:xfrm>
            <a:prstGeom prst="homePlate">
              <a:avLst/>
            </a:prstGeom>
            <a:solidFill>
              <a:srgbClr val="F2BE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173" y="2926"/>
              <a:ext cx="1975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2020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94" y="3950"/>
              <a:ext cx="2670" cy="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r">
                <a:buFont typeface="Wingdings" panose="05000000000000000000" pitchFamily="2" charset="2"/>
                <a:buChar char="u"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大广赛命题解析</a:t>
              </a:r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直播课堂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五边形 42"/>
            <p:cNvSpPr/>
            <p:nvPr/>
          </p:nvSpPr>
          <p:spPr>
            <a:xfrm flipH="1">
              <a:off x="6723" y="4071"/>
              <a:ext cx="2670" cy="580"/>
            </a:xfrm>
            <a:prstGeom prst="homePlate">
              <a:avLst/>
            </a:prstGeom>
            <a:solidFill>
              <a:srgbClr val="E65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172" y="4119"/>
              <a:ext cx="2046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4-6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56" y="6607"/>
              <a:ext cx="2808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作品公示、严查抄袭</a:t>
              </a:r>
              <a:endPara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五边形 2"/>
            <p:cNvSpPr/>
            <p:nvPr/>
          </p:nvSpPr>
          <p:spPr>
            <a:xfrm flipH="1">
              <a:off x="6723" y="6541"/>
              <a:ext cx="2670" cy="615"/>
            </a:xfrm>
            <a:prstGeom prst="homePlate">
              <a:avLst/>
            </a:prstGeom>
            <a:solidFill>
              <a:srgbClr val="2EA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985" y="6607"/>
              <a:ext cx="2093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9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566" y="7867"/>
              <a:ext cx="1968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网络人气评选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五边形 3"/>
            <p:cNvSpPr/>
            <p:nvPr/>
          </p:nvSpPr>
          <p:spPr>
            <a:xfrm flipH="1">
              <a:off x="6693" y="7801"/>
              <a:ext cx="2670" cy="615"/>
            </a:xfrm>
            <a:prstGeom prst="homePlate">
              <a:avLst/>
            </a:prstGeom>
            <a:solidFill>
              <a:srgbClr val="2EA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85" y="7867"/>
              <a:ext cx="2133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566" y="9142"/>
              <a:ext cx="1968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作品网上巡展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五边形 16"/>
            <p:cNvSpPr/>
            <p:nvPr/>
          </p:nvSpPr>
          <p:spPr>
            <a:xfrm flipH="1">
              <a:off x="6678" y="9076"/>
              <a:ext cx="2670" cy="615"/>
            </a:xfrm>
            <a:prstGeom prst="homePlate">
              <a:avLst/>
            </a:prstGeom>
            <a:solidFill>
              <a:srgbClr val="2EA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985" y="9142"/>
              <a:ext cx="2133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12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831" y="3522"/>
              <a:ext cx="1408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命题征集</a:t>
              </a:r>
              <a:endPara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五边形 33"/>
            <p:cNvSpPr/>
            <p:nvPr/>
          </p:nvSpPr>
          <p:spPr>
            <a:xfrm flipV="1">
              <a:off x="9069" y="3474"/>
              <a:ext cx="2670" cy="580"/>
            </a:xfrm>
            <a:prstGeom prst="homePlate">
              <a:avLst/>
            </a:prstGeom>
            <a:solidFill>
              <a:srgbClr val="FB7B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314" y="3522"/>
              <a:ext cx="2109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1-3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861" y="4548"/>
              <a:ext cx="4650" cy="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l">
                <a:buFont typeface="Wingdings" panose="05000000000000000000" pitchFamily="2" charset="2"/>
                <a:buChar char="u"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高校组织、教师指导、学生创作、</a:t>
              </a:r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    作品提交、填写报名表和承诺书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五边形 34"/>
            <p:cNvSpPr/>
            <p:nvPr/>
          </p:nvSpPr>
          <p:spPr>
            <a:xfrm>
              <a:off x="9099" y="4669"/>
              <a:ext cx="2670" cy="580"/>
            </a:xfrm>
            <a:prstGeom prst="homePlate">
              <a:avLst/>
            </a:prstGeom>
            <a:solidFill>
              <a:srgbClr val="E2E6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344" y="4717"/>
              <a:ext cx="2112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5-6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951" y="7237"/>
              <a:ext cx="2248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策划案现场决赛</a:t>
              </a:r>
              <a:endPara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五边形 36"/>
            <p:cNvSpPr/>
            <p:nvPr/>
          </p:nvSpPr>
          <p:spPr>
            <a:xfrm>
              <a:off x="9189" y="7171"/>
              <a:ext cx="2670" cy="615"/>
            </a:xfrm>
            <a:prstGeom prst="homePlate">
              <a:avLst/>
            </a:prstGeom>
            <a:solidFill>
              <a:srgbClr val="2EA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574" y="7237"/>
              <a:ext cx="1882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9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936" y="8497"/>
              <a:ext cx="3088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学科竞赛成果展示盛典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五边形 37"/>
            <p:cNvSpPr/>
            <p:nvPr/>
          </p:nvSpPr>
          <p:spPr>
            <a:xfrm>
              <a:off x="9174" y="8431"/>
              <a:ext cx="2670" cy="615"/>
            </a:xfrm>
            <a:prstGeom prst="homePlate">
              <a:avLst/>
            </a:prstGeom>
            <a:solidFill>
              <a:srgbClr val="2EA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489" y="8497"/>
              <a:ext cx="1966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876" y="5962"/>
              <a:ext cx="1688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全国总评审</a:t>
              </a:r>
              <a:endPara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五边形 35"/>
            <p:cNvSpPr/>
            <p:nvPr/>
          </p:nvSpPr>
          <p:spPr>
            <a:xfrm>
              <a:off x="9114" y="5896"/>
              <a:ext cx="2670" cy="615"/>
            </a:xfrm>
            <a:prstGeom prst="homePlate">
              <a:avLst/>
            </a:prstGeom>
            <a:solidFill>
              <a:srgbClr val="2EA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  <a:highlight>
                  <a:srgbClr val="3C55B7"/>
                </a:highligh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499" y="5962"/>
              <a:ext cx="1956" cy="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2021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年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月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9" name="标题 1"/>
          <p:cNvSpPr>
            <a:spLocks noGrp="1"/>
          </p:cNvSpPr>
          <p:nvPr>
            <p:ph type="title" idx="4294967295"/>
          </p:nvPr>
        </p:nvSpPr>
        <p:spPr>
          <a:xfrm>
            <a:off x="1768475" y="736600"/>
            <a:ext cx="1780540" cy="509270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（二）程序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74190" y="1157605"/>
            <a:ext cx="9770110" cy="481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第1步：下载命题　　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登陆大广赛官网下载命题。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第2步：作品创作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第3步：网上提交，上传作品     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一组作品生成一个参赛编号，系统将自动生成参赛报名表及承诺书。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第4步：下载、打印报名表，作者签字  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连同学生证一并拍图或扫描为电子版，格式jpg。特别提示：报名表中按第一、二、三、四、五作者和指导教师的顺序填写。（特殊情况下：可由第一作者代表所有作者一并承诺签字）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第5步：报送至学校　　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报送到学校的电子版文件，内容包括：作品文件以及报名表、承诺书、学生证拍图（作品文件均以参赛编号命名， 其他文件命名方式：参赛编号+报名表、参赛编号+承诺书、参赛编号+学生证1……） 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第6步：学校报送至赛区　　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学校将初评选出的作品及相关文件提交至各赛区进行赛区评选，按赛区要求提交作品汇总表，统一审核盖章报送到所在赛区。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第7步：赛区报送至全国大广赛组委会　　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6785" y="757495"/>
            <a:ext cx="4018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学生参赛流程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: 形状 19"/>
          <p:cNvSpPr/>
          <p:nvPr/>
        </p:nvSpPr>
        <p:spPr>
          <a:xfrm>
            <a:off x="0" y="2721610"/>
            <a:ext cx="12191365" cy="4265295"/>
          </a:xfrm>
          <a:custGeom>
            <a:avLst/>
            <a:gdLst>
              <a:gd name="connsiteX0" fmla="*/ 12710165 w 12710165"/>
              <a:gd name="connsiteY0" fmla="*/ 0 h 4384498"/>
              <a:gd name="connsiteX1" fmla="*/ 12710165 w 12710165"/>
              <a:gd name="connsiteY1" fmla="*/ 4384498 h 4384498"/>
              <a:gd name="connsiteX2" fmla="*/ 0 w 12710165"/>
              <a:gd name="connsiteY2" fmla="*/ 4384498 h 4384498"/>
              <a:gd name="connsiteX3" fmla="*/ 0 w 12710165"/>
              <a:gd name="connsiteY3" fmla="*/ 3841285 h 4384498"/>
              <a:gd name="connsiteX4" fmla="*/ 7112 w 12710165"/>
              <a:gd name="connsiteY4" fmla="*/ 3839549 h 4384498"/>
              <a:gd name="connsiteX5" fmla="*/ 1855656 w 12710165"/>
              <a:gd name="connsiteY5" fmla="*/ 3710167 h 4384498"/>
              <a:gd name="connsiteX6" fmla="*/ 4352114 w 12710165"/>
              <a:gd name="connsiteY6" fmla="*/ 3245710 h 4384498"/>
              <a:gd name="connsiteX7" fmla="*/ 5614858 w 12710165"/>
              <a:gd name="connsiteY7" fmla="*/ 2694167 h 4384498"/>
              <a:gd name="connsiteX8" fmla="*/ 7400114 w 12710165"/>
              <a:gd name="connsiteY8" fmla="*/ 2331310 h 4384498"/>
              <a:gd name="connsiteX9" fmla="*/ 8154856 w 12710165"/>
              <a:gd name="connsiteY9" fmla="*/ 1837824 h 4384498"/>
              <a:gd name="connsiteX10" fmla="*/ 9199885 w 12710165"/>
              <a:gd name="connsiteY10" fmla="*/ 1358853 h 4384498"/>
              <a:gd name="connsiteX11" fmla="*/ 10883542 w 12710165"/>
              <a:gd name="connsiteY11" fmla="*/ 1068567 h 4384498"/>
              <a:gd name="connsiteX12" fmla="*/ 11826971 w 12710165"/>
              <a:gd name="connsiteY12" fmla="*/ 371882 h 4384498"/>
              <a:gd name="connsiteX13" fmla="*/ 12694242 w 12710165"/>
              <a:gd name="connsiteY13" fmla="*/ 7353 h 438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710165" h="4384498">
                <a:moveTo>
                  <a:pt x="12710165" y="0"/>
                </a:moveTo>
                <a:lnTo>
                  <a:pt x="12710165" y="4384498"/>
                </a:lnTo>
                <a:lnTo>
                  <a:pt x="0" y="4384498"/>
                </a:lnTo>
                <a:lnTo>
                  <a:pt x="0" y="3841285"/>
                </a:lnTo>
                <a:lnTo>
                  <a:pt x="7112" y="3839549"/>
                </a:lnTo>
                <a:cubicBezTo>
                  <a:pt x="473738" y="3755676"/>
                  <a:pt x="1195256" y="3803301"/>
                  <a:pt x="1855656" y="3710167"/>
                </a:cubicBezTo>
                <a:cubicBezTo>
                  <a:pt x="2610399" y="3603729"/>
                  <a:pt x="3725581" y="3415043"/>
                  <a:pt x="4352114" y="3245710"/>
                </a:cubicBezTo>
                <a:cubicBezTo>
                  <a:pt x="4978647" y="3076377"/>
                  <a:pt x="5106857" y="2846567"/>
                  <a:pt x="5614858" y="2694167"/>
                </a:cubicBezTo>
                <a:cubicBezTo>
                  <a:pt x="6122857" y="2541767"/>
                  <a:pt x="6976781" y="2474034"/>
                  <a:pt x="7400114" y="2331310"/>
                </a:cubicBezTo>
                <a:cubicBezTo>
                  <a:pt x="7823447" y="2188586"/>
                  <a:pt x="7854894" y="1999900"/>
                  <a:pt x="8154856" y="1837824"/>
                </a:cubicBezTo>
                <a:cubicBezTo>
                  <a:pt x="8454818" y="1675748"/>
                  <a:pt x="8745104" y="1487063"/>
                  <a:pt x="9199885" y="1358853"/>
                </a:cubicBezTo>
                <a:cubicBezTo>
                  <a:pt x="9654666" y="1230643"/>
                  <a:pt x="10445694" y="1233062"/>
                  <a:pt x="10883542" y="1068567"/>
                </a:cubicBezTo>
                <a:cubicBezTo>
                  <a:pt x="11321390" y="904072"/>
                  <a:pt x="11510076" y="555729"/>
                  <a:pt x="11826971" y="371882"/>
                </a:cubicBezTo>
                <a:cubicBezTo>
                  <a:pt x="12104254" y="211015"/>
                  <a:pt x="12463030" y="105711"/>
                  <a:pt x="12694242" y="7353"/>
                </a:cubicBezTo>
                <a:close/>
              </a:path>
            </a:pathLst>
          </a:custGeom>
          <a:pattFill prst="divot">
            <a:fgClr>
              <a:schemeClr val="bg1"/>
            </a:fgClr>
            <a:bgClr>
              <a:srgbClr val="F2BE36"/>
            </a:bgClr>
          </a:patt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134110" y="4126865"/>
            <a:ext cx="8890" cy="21253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604260" y="3860800"/>
            <a:ext cx="5080" cy="229679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289040" y="2698115"/>
            <a:ext cx="6985" cy="27343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118600" y="1326515"/>
            <a:ext cx="6350" cy="281368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19"/>
          <p:cNvSpPr/>
          <p:nvPr/>
        </p:nvSpPr>
        <p:spPr>
          <a:xfrm>
            <a:off x="635" y="2721610"/>
            <a:ext cx="12191365" cy="4265295"/>
          </a:xfrm>
          <a:custGeom>
            <a:avLst/>
            <a:gdLst>
              <a:gd name="connsiteX0" fmla="*/ 12710165 w 12710165"/>
              <a:gd name="connsiteY0" fmla="*/ 0 h 4384498"/>
              <a:gd name="connsiteX1" fmla="*/ 12710165 w 12710165"/>
              <a:gd name="connsiteY1" fmla="*/ 4384498 h 4384498"/>
              <a:gd name="connsiteX2" fmla="*/ 0 w 12710165"/>
              <a:gd name="connsiteY2" fmla="*/ 4384498 h 4384498"/>
              <a:gd name="connsiteX3" fmla="*/ 0 w 12710165"/>
              <a:gd name="connsiteY3" fmla="*/ 3841285 h 4384498"/>
              <a:gd name="connsiteX4" fmla="*/ 7112 w 12710165"/>
              <a:gd name="connsiteY4" fmla="*/ 3839549 h 4384498"/>
              <a:gd name="connsiteX5" fmla="*/ 1855656 w 12710165"/>
              <a:gd name="connsiteY5" fmla="*/ 3710167 h 4384498"/>
              <a:gd name="connsiteX6" fmla="*/ 4352114 w 12710165"/>
              <a:gd name="connsiteY6" fmla="*/ 3245710 h 4384498"/>
              <a:gd name="connsiteX7" fmla="*/ 5614858 w 12710165"/>
              <a:gd name="connsiteY7" fmla="*/ 2694167 h 4384498"/>
              <a:gd name="connsiteX8" fmla="*/ 7400114 w 12710165"/>
              <a:gd name="connsiteY8" fmla="*/ 2331310 h 4384498"/>
              <a:gd name="connsiteX9" fmla="*/ 8154856 w 12710165"/>
              <a:gd name="connsiteY9" fmla="*/ 1837824 h 4384498"/>
              <a:gd name="connsiteX10" fmla="*/ 9199885 w 12710165"/>
              <a:gd name="connsiteY10" fmla="*/ 1358853 h 4384498"/>
              <a:gd name="connsiteX11" fmla="*/ 10883542 w 12710165"/>
              <a:gd name="connsiteY11" fmla="*/ 1068567 h 4384498"/>
              <a:gd name="connsiteX12" fmla="*/ 11826971 w 12710165"/>
              <a:gd name="connsiteY12" fmla="*/ 371882 h 4384498"/>
              <a:gd name="connsiteX13" fmla="*/ 12694242 w 12710165"/>
              <a:gd name="connsiteY13" fmla="*/ 7353 h 438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710165" h="4384498">
                <a:moveTo>
                  <a:pt x="12710165" y="0"/>
                </a:moveTo>
                <a:lnTo>
                  <a:pt x="12710165" y="4384498"/>
                </a:lnTo>
                <a:lnTo>
                  <a:pt x="0" y="4384498"/>
                </a:lnTo>
                <a:lnTo>
                  <a:pt x="0" y="3841285"/>
                </a:lnTo>
                <a:lnTo>
                  <a:pt x="7112" y="3839549"/>
                </a:lnTo>
                <a:cubicBezTo>
                  <a:pt x="473738" y="3755676"/>
                  <a:pt x="1195256" y="3803301"/>
                  <a:pt x="1855656" y="3710167"/>
                </a:cubicBezTo>
                <a:cubicBezTo>
                  <a:pt x="2610399" y="3603729"/>
                  <a:pt x="3725581" y="3415043"/>
                  <a:pt x="4352114" y="3245710"/>
                </a:cubicBezTo>
                <a:cubicBezTo>
                  <a:pt x="4978647" y="3076377"/>
                  <a:pt x="5106857" y="2846567"/>
                  <a:pt x="5614858" y="2694167"/>
                </a:cubicBezTo>
                <a:cubicBezTo>
                  <a:pt x="6122857" y="2541767"/>
                  <a:pt x="6976781" y="2474034"/>
                  <a:pt x="7400114" y="2331310"/>
                </a:cubicBezTo>
                <a:cubicBezTo>
                  <a:pt x="7823447" y="2188586"/>
                  <a:pt x="7854894" y="1999900"/>
                  <a:pt x="8154856" y="1837824"/>
                </a:cubicBezTo>
                <a:cubicBezTo>
                  <a:pt x="8454818" y="1675748"/>
                  <a:pt x="8745104" y="1487063"/>
                  <a:pt x="9199885" y="1358853"/>
                </a:cubicBezTo>
                <a:cubicBezTo>
                  <a:pt x="9654666" y="1230643"/>
                  <a:pt x="10445694" y="1233062"/>
                  <a:pt x="10883542" y="1068567"/>
                </a:cubicBezTo>
                <a:cubicBezTo>
                  <a:pt x="11321390" y="904072"/>
                  <a:pt x="11510076" y="555729"/>
                  <a:pt x="11826971" y="371882"/>
                </a:cubicBezTo>
                <a:cubicBezTo>
                  <a:pt x="12104254" y="211015"/>
                  <a:pt x="12463030" y="105711"/>
                  <a:pt x="12694242" y="7353"/>
                </a:cubicBezTo>
                <a:close/>
              </a:path>
            </a:pathLst>
          </a:custGeom>
          <a:gradFill>
            <a:gsLst>
              <a:gs pos="49000">
                <a:srgbClr val="FC7617">
                  <a:alpha val="73000"/>
                </a:srgbClr>
              </a:gs>
              <a:gs pos="100000">
                <a:srgbClr val="9FD4B4"/>
              </a:gs>
              <a:gs pos="88000">
                <a:srgbClr val="F3BE34"/>
              </a:gs>
            </a:gsLst>
            <a:lin ang="2700000" scaled="0"/>
          </a:gra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>
            <a:off x="1012190" y="6043295"/>
            <a:ext cx="243840" cy="381000"/>
          </a:xfrm>
          <a:custGeom>
            <a:avLst/>
            <a:gdLst>
              <a:gd name="T0" fmla="*/ 37 w 479"/>
              <a:gd name="T1" fmla="*/ 689 h 742"/>
              <a:gd name="T2" fmla="*/ 96 w 479"/>
              <a:gd name="T3" fmla="*/ 742 h 742"/>
              <a:gd name="T4" fmla="*/ 83 w 479"/>
              <a:gd name="T5" fmla="*/ 696 h 742"/>
              <a:gd name="T6" fmla="*/ 112 w 479"/>
              <a:gd name="T7" fmla="*/ 641 h 742"/>
              <a:gd name="T8" fmla="*/ 167 w 479"/>
              <a:gd name="T9" fmla="*/ 572 h 742"/>
              <a:gd name="T10" fmla="*/ 112 w 479"/>
              <a:gd name="T11" fmla="*/ 672 h 742"/>
              <a:gd name="T12" fmla="*/ 189 w 479"/>
              <a:gd name="T13" fmla="*/ 558 h 742"/>
              <a:gd name="T14" fmla="*/ 249 w 479"/>
              <a:gd name="T15" fmla="*/ 470 h 742"/>
              <a:gd name="T16" fmla="*/ 267 w 479"/>
              <a:gd name="T17" fmla="*/ 528 h 742"/>
              <a:gd name="T18" fmla="*/ 259 w 479"/>
              <a:gd name="T19" fmla="*/ 671 h 742"/>
              <a:gd name="T20" fmla="*/ 285 w 479"/>
              <a:gd name="T21" fmla="*/ 721 h 742"/>
              <a:gd name="T22" fmla="*/ 386 w 479"/>
              <a:gd name="T23" fmla="*/ 719 h 742"/>
              <a:gd name="T24" fmla="*/ 354 w 479"/>
              <a:gd name="T25" fmla="*/ 680 h 742"/>
              <a:gd name="T26" fmla="*/ 323 w 479"/>
              <a:gd name="T27" fmla="*/ 620 h 742"/>
              <a:gd name="T28" fmla="*/ 333 w 479"/>
              <a:gd name="T29" fmla="*/ 512 h 742"/>
              <a:gd name="T30" fmla="*/ 406 w 479"/>
              <a:gd name="T31" fmla="*/ 340 h 742"/>
              <a:gd name="T32" fmla="*/ 429 w 479"/>
              <a:gd name="T33" fmla="*/ 317 h 742"/>
              <a:gd name="T34" fmla="*/ 429 w 479"/>
              <a:gd name="T35" fmla="*/ 297 h 742"/>
              <a:gd name="T36" fmla="*/ 410 w 479"/>
              <a:gd name="T37" fmla="*/ 291 h 742"/>
              <a:gd name="T38" fmla="*/ 359 w 479"/>
              <a:gd name="T39" fmla="*/ 262 h 742"/>
              <a:gd name="T40" fmla="*/ 406 w 479"/>
              <a:gd name="T41" fmla="*/ 196 h 742"/>
              <a:gd name="T42" fmla="*/ 432 w 479"/>
              <a:gd name="T43" fmla="*/ 224 h 742"/>
              <a:gd name="T44" fmla="*/ 450 w 479"/>
              <a:gd name="T45" fmla="*/ 205 h 742"/>
              <a:gd name="T46" fmla="*/ 434 w 479"/>
              <a:gd name="T47" fmla="*/ 167 h 742"/>
              <a:gd name="T48" fmla="*/ 428 w 479"/>
              <a:gd name="T49" fmla="*/ 149 h 742"/>
              <a:gd name="T50" fmla="*/ 411 w 479"/>
              <a:gd name="T51" fmla="*/ 144 h 742"/>
              <a:gd name="T52" fmla="*/ 389 w 479"/>
              <a:gd name="T53" fmla="*/ 142 h 742"/>
              <a:gd name="T54" fmla="*/ 409 w 479"/>
              <a:gd name="T55" fmla="*/ 125 h 742"/>
              <a:gd name="T56" fmla="*/ 439 w 479"/>
              <a:gd name="T57" fmla="*/ 104 h 742"/>
              <a:gd name="T58" fmla="*/ 452 w 479"/>
              <a:gd name="T59" fmla="*/ 29 h 742"/>
              <a:gd name="T60" fmla="*/ 370 w 479"/>
              <a:gd name="T61" fmla="*/ 27 h 742"/>
              <a:gd name="T62" fmla="*/ 362 w 479"/>
              <a:gd name="T63" fmla="*/ 31 h 742"/>
              <a:gd name="T64" fmla="*/ 343 w 479"/>
              <a:gd name="T65" fmla="*/ 45 h 742"/>
              <a:gd name="T66" fmla="*/ 310 w 479"/>
              <a:gd name="T67" fmla="*/ 24 h 742"/>
              <a:gd name="T68" fmla="*/ 272 w 479"/>
              <a:gd name="T69" fmla="*/ 25 h 742"/>
              <a:gd name="T70" fmla="*/ 232 w 479"/>
              <a:gd name="T71" fmla="*/ 25 h 742"/>
              <a:gd name="T72" fmla="*/ 206 w 479"/>
              <a:gd name="T73" fmla="*/ 54 h 742"/>
              <a:gd name="T74" fmla="*/ 153 w 479"/>
              <a:gd name="T75" fmla="*/ 101 h 742"/>
              <a:gd name="T76" fmla="*/ 136 w 479"/>
              <a:gd name="T77" fmla="*/ 152 h 742"/>
              <a:gd name="T78" fmla="*/ 121 w 479"/>
              <a:gd name="T79" fmla="*/ 245 h 742"/>
              <a:gd name="T80" fmla="*/ 182 w 479"/>
              <a:gd name="T81" fmla="*/ 284 h 742"/>
              <a:gd name="T82" fmla="*/ 178 w 479"/>
              <a:gd name="T83" fmla="*/ 317 h 742"/>
              <a:gd name="T84" fmla="*/ 177 w 479"/>
              <a:gd name="T85" fmla="*/ 470 h 742"/>
              <a:gd name="T86" fmla="*/ 82 w 479"/>
              <a:gd name="T87" fmla="*/ 572 h 742"/>
              <a:gd name="T88" fmla="*/ 22 w 479"/>
              <a:gd name="T89" fmla="*/ 617 h 742"/>
              <a:gd name="T90" fmla="*/ 11 w 479"/>
              <a:gd name="T91" fmla="*/ 651 h 742"/>
              <a:gd name="T92" fmla="*/ 421 w 479"/>
              <a:gd name="T93" fmla="*/ 183 h 742"/>
              <a:gd name="T94" fmla="*/ 445 w 479"/>
              <a:gd name="T95" fmla="*/ 204 h 742"/>
              <a:gd name="T96" fmla="*/ 432 w 479"/>
              <a:gd name="T97" fmla="*/ 219 h 742"/>
              <a:gd name="T98" fmla="*/ 409 w 479"/>
              <a:gd name="T99" fmla="*/ 192 h 742"/>
              <a:gd name="T100" fmla="*/ 355 w 479"/>
              <a:gd name="T101" fmla="*/ 255 h 742"/>
              <a:gd name="T102" fmla="*/ 381 w 479"/>
              <a:gd name="T103" fmla="*/ 198 h 742"/>
              <a:gd name="T104" fmla="*/ 325 w 479"/>
              <a:gd name="T105" fmla="*/ 333 h 742"/>
              <a:gd name="T106" fmla="*/ 347 w 479"/>
              <a:gd name="T107" fmla="*/ 357 h 742"/>
              <a:gd name="T108" fmla="*/ 347 w 479"/>
              <a:gd name="T109" fmla="*/ 327 h 742"/>
              <a:gd name="T110" fmla="*/ 382 w 479"/>
              <a:gd name="T111" fmla="*/ 328 h 742"/>
              <a:gd name="T112" fmla="*/ 343 w 479"/>
              <a:gd name="T113" fmla="*/ 477 h 742"/>
              <a:gd name="T114" fmla="*/ 315 w 479"/>
              <a:gd name="T115" fmla="*/ 368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9" h="742">
                <a:moveTo>
                  <a:pt x="11" y="651"/>
                </a:moveTo>
                <a:cubicBezTo>
                  <a:pt x="22" y="660"/>
                  <a:pt x="30" y="676"/>
                  <a:pt x="37" y="689"/>
                </a:cubicBezTo>
                <a:cubicBezTo>
                  <a:pt x="43" y="701"/>
                  <a:pt x="68" y="737"/>
                  <a:pt x="78" y="738"/>
                </a:cubicBezTo>
                <a:cubicBezTo>
                  <a:pt x="88" y="740"/>
                  <a:pt x="96" y="742"/>
                  <a:pt x="96" y="742"/>
                </a:cubicBezTo>
                <a:cubicBezTo>
                  <a:pt x="96" y="742"/>
                  <a:pt x="111" y="725"/>
                  <a:pt x="96" y="717"/>
                </a:cubicBezTo>
                <a:cubicBezTo>
                  <a:pt x="82" y="709"/>
                  <a:pt x="84" y="705"/>
                  <a:pt x="83" y="696"/>
                </a:cubicBezTo>
                <a:cubicBezTo>
                  <a:pt x="81" y="687"/>
                  <a:pt x="83" y="676"/>
                  <a:pt x="86" y="669"/>
                </a:cubicBezTo>
                <a:cubicBezTo>
                  <a:pt x="89" y="662"/>
                  <a:pt x="106" y="650"/>
                  <a:pt x="112" y="641"/>
                </a:cubicBezTo>
                <a:cubicBezTo>
                  <a:pt x="119" y="632"/>
                  <a:pt x="136" y="602"/>
                  <a:pt x="139" y="593"/>
                </a:cubicBezTo>
                <a:cubicBezTo>
                  <a:pt x="141" y="587"/>
                  <a:pt x="154" y="579"/>
                  <a:pt x="167" y="572"/>
                </a:cubicBezTo>
                <a:cubicBezTo>
                  <a:pt x="108" y="670"/>
                  <a:pt x="108" y="670"/>
                  <a:pt x="108" y="670"/>
                </a:cubicBezTo>
                <a:cubicBezTo>
                  <a:pt x="112" y="672"/>
                  <a:pt x="112" y="672"/>
                  <a:pt x="112" y="672"/>
                </a:cubicBezTo>
                <a:cubicBezTo>
                  <a:pt x="176" y="567"/>
                  <a:pt x="176" y="567"/>
                  <a:pt x="176" y="567"/>
                </a:cubicBezTo>
                <a:cubicBezTo>
                  <a:pt x="182" y="564"/>
                  <a:pt x="187" y="561"/>
                  <a:pt x="189" y="558"/>
                </a:cubicBezTo>
                <a:cubicBezTo>
                  <a:pt x="197" y="549"/>
                  <a:pt x="230" y="519"/>
                  <a:pt x="236" y="507"/>
                </a:cubicBezTo>
                <a:cubicBezTo>
                  <a:pt x="241" y="495"/>
                  <a:pt x="249" y="470"/>
                  <a:pt x="249" y="470"/>
                </a:cubicBezTo>
                <a:cubicBezTo>
                  <a:pt x="249" y="470"/>
                  <a:pt x="262" y="478"/>
                  <a:pt x="266" y="487"/>
                </a:cubicBezTo>
                <a:cubicBezTo>
                  <a:pt x="270" y="496"/>
                  <a:pt x="266" y="488"/>
                  <a:pt x="267" y="528"/>
                </a:cubicBezTo>
                <a:cubicBezTo>
                  <a:pt x="268" y="569"/>
                  <a:pt x="260" y="591"/>
                  <a:pt x="264" y="617"/>
                </a:cubicBezTo>
                <a:cubicBezTo>
                  <a:pt x="268" y="643"/>
                  <a:pt x="263" y="656"/>
                  <a:pt x="259" y="671"/>
                </a:cubicBezTo>
                <a:cubicBezTo>
                  <a:pt x="255" y="685"/>
                  <a:pt x="248" y="703"/>
                  <a:pt x="249" y="713"/>
                </a:cubicBezTo>
                <a:cubicBezTo>
                  <a:pt x="251" y="724"/>
                  <a:pt x="270" y="719"/>
                  <a:pt x="285" y="721"/>
                </a:cubicBezTo>
                <a:cubicBezTo>
                  <a:pt x="299" y="722"/>
                  <a:pt x="315" y="722"/>
                  <a:pt x="330" y="722"/>
                </a:cubicBezTo>
                <a:cubicBezTo>
                  <a:pt x="344" y="722"/>
                  <a:pt x="378" y="720"/>
                  <a:pt x="386" y="719"/>
                </a:cubicBezTo>
                <a:cubicBezTo>
                  <a:pt x="394" y="718"/>
                  <a:pt x="400" y="708"/>
                  <a:pt x="390" y="699"/>
                </a:cubicBezTo>
                <a:cubicBezTo>
                  <a:pt x="380" y="690"/>
                  <a:pt x="354" y="680"/>
                  <a:pt x="354" y="680"/>
                </a:cubicBezTo>
                <a:cubicBezTo>
                  <a:pt x="354" y="680"/>
                  <a:pt x="339" y="675"/>
                  <a:pt x="332" y="665"/>
                </a:cubicBezTo>
                <a:cubicBezTo>
                  <a:pt x="325" y="656"/>
                  <a:pt x="323" y="631"/>
                  <a:pt x="323" y="620"/>
                </a:cubicBezTo>
                <a:cubicBezTo>
                  <a:pt x="323" y="609"/>
                  <a:pt x="321" y="577"/>
                  <a:pt x="323" y="563"/>
                </a:cubicBezTo>
                <a:cubicBezTo>
                  <a:pt x="325" y="552"/>
                  <a:pt x="329" y="529"/>
                  <a:pt x="333" y="512"/>
                </a:cubicBezTo>
                <a:cubicBezTo>
                  <a:pt x="333" y="512"/>
                  <a:pt x="333" y="512"/>
                  <a:pt x="333" y="512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14" y="339"/>
                  <a:pt x="415" y="339"/>
                  <a:pt x="417" y="334"/>
                </a:cubicBezTo>
                <a:cubicBezTo>
                  <a:pt x="421" y="327"/>
                  <a:pt x="426" y="321"/>
                  <a:pt x="429" y="317"/>
                </a:cubicBezTo>
                <a:cubicBezTo>
                  <a:pt x="431" y="313"/>
                  <a:pt x="438" y="305"/>
                  <a:pt x="432" y="300"/>
                </a:cubicBezTo>
                <a:cubicBezTo>
                  <a:pt x="431" y="299"/>
                  <a:pt x="430" y="298"/>
                  <a:pt x="429" y="297"/>
                </a:cubicBezTo>
                <a:cubicBezTo>
                  <a:pt x="441" y="284"/>
                  <a:pt x="424" y="280"/>
                  <a:pt x="424" y="280"/>
                </a:cubicBezTo>
                <a:cubicBezTo>
                  <a:pt x="412" y="278"/>
                  <a:pt x="410" y="285"/>
                  <a:pt x="410" y="291"/>
                </a:cubicBezTo>
                <a:cubicBezTo>
                  <a:pt x="405" y="291"/>
                  <a:pt x="395" y="291"/>
                  <a:pt x="393" y="289"/>
                </a:cubicBezTo>
                <a:cubicBezTo>
                  <a:pt x="391" y="287"/>
                  <a:pt x="369" y="270"/>
                  <a:pt x="359" y="262"/>
                </a:cubicBezTo>
                <a:cubicBezTo>
                  <a:pt x="403" y="200"/>
                  <a:pt x="403" y="200"/>
                  <a:pt x="403" y="200"/>
                </a:cubicBezTo>
                <a:cubicBezTo>
                  <a:pt x="403" y="200"/>
                  <a:pt x="404" y="198"/>
                  <a:pt x="406" y="196"/>
                </a:cubicBezTo>
                <a:cubicBezTo>
                  <a:pt x="410" y="209"/>
                  <a:pt x="415" y="217"/>
                  <a:pt x="422" y="221"/>
                </a:cubicBezTo>
                <a:cubicBezTo>
                  <a:pt x="426" y="223"/>
                  <a:pt x="429" y="224"/>
                  <a:pt x="432" y="224"/>
                </a:cubicBezTo>
                <a:cubicBezTo>
                  <a:pt x="435" y="224"/>
                  <a:pt x="437" y="223"/>
                  <a:pt x="437" y="223"/>
                </a:cubicBezTo>
                <a:cubicBezTo>
                  <a:pt x="445" y="218"/>
                  <a:pt x="450" y="212"/>
                  <a:pt x="450" y="205"/>
                </a:cubicBezTo>
                <a:cubicBezTo>
                  <a:pt x="451" y="193"/>
                  <a:pt x="442" y="182"/>
                  <a:pt x="435" y="175"/>
                </a:cubicBezTo>
                <a:cubicBezTo>
                  <a:pt x="436" y="170"/>
                  <a:pt x="434" y="167"/>
                  <a:pt x="434" y="167"/>
                </a:cubicBezTo>
                <a:cubicBezTo>
                  <a:pt x="434" y="167"/>
                  <a:pt x="442" y="161"/>
                  <a:pt x="434" y="159"/>
                </a:cubicBezTo>
                <a:cubicBezTo>
                  <a:pt x="427" y="157"/>
                  <a:pt x="430" y="150"/>
                  <a:pt x="428" y="149"/>
                </a:cubicBezTo>
                <a:cubicBezTo>
                  <a:pt x="426" y="148"/>
                  <a:pt x="429" y="140"/>
                  <a:pt x="422" y="140"/>
                </a:cubicBezTo>
                <a:cubicBezTo>
                  <a:pt x="414" y="141"/>
                  <a:pt x="412" y="141"/>
                  <a:pt x="411" y="144"/>
                </a:cubicBezTo>
                <a:cubicBezTo>
                  <a:pt x="410" y="146"/>
                  <a:pt x="386" y="144"/>
                  <a:pt x="381" y="157"/>
                </a:cubicBezTo>
                <a:cubicBezTo>
                  <a:pt x="389" y="142"/>
                  <a:pt x="389" y="142"/>
                  <a:pt x="389" y="142"/>
                </a:cubicBezTo>
                <a:cubicBezTo>
                  <a:pt x="389" y="142"/>
                  <a:pt x="399" y="141"/>
                  <a:pt x="397" y="132"/>
                </a:cubicBezTo>
                <a:cubicBezTo>
                  <a:pt x="397" y="132"/>
                  <a:pt x="409" y="132"/>
                  <a:pt x="409" y="125"/>
                </a:cubicBezTo>
                <a:cubicBezTo>
                  <a:pt x="409" y="125"/>
                  <a:pt x="425" y="138"/>
                  <a:pt x="423" y="119"/>
                </a:cubicBezTo>
                <a:cubicBezTo>
                  <a:pt x="423" y="119"/>
                  <a:pt x="443" y="114"/>
                  <a:pt x="439" y="104"/>
                </a:cubicBezTo>
                <a:cubicBezTo>
                  <a:pt x="439" y="104"/>
                  <a:pt x="479" y="82"/>
                  <a:pt x="464" y="61"/>
                </a:cubicBezTo>
                <a:cubicBezTo>
                  <a:pt x="450" y="40"/>
                  <a:pt x="462" y="33"/>
                  <a:pt x="452" y="29"/>
                </a:cubicBezTo>
                <a:cubicBezTo>
                  <a:pt x="442" y="24"/>
                  <a:pt x="417" y="0"/>
                  <a:pt x="396" y="7"/>
                </a:cubicBezTo>
                <a:cubicBezTo>
                  <a:pt x="374" y="13"/>
                  <a:pt x="378" y="23"/>
                  <a:pt x="370" y="27"/>
                </a:cubicBezTo>
                <a:cubicBezTo>
                  <a:pt x="367" y="29"/>
                  <a:pt x="364" y="28"/>
                  <a:pt x="361" y="27"/>
                </a:cubicBezTo>
                <a:cubicBezTo>
                  <a:pt x="362" y="28"/>
                  <a:pt x="362" y="29"/>
                  <a:pt x="362" y="31"/>
                </a:cubicBezTo>
                <a:cubicBezTo>
                  <a:pt x="361" y="40"/>
                  <a:pt x="366" y="52"/>
                  <a:pt x="360" y="53"/>
                </a:cubicBezTo>
                <a:cubicBezTo>
                  <a:pt x="355" y="54"/>
                  <a:pt x="349" y="51"/>
                  <a:pt x="343" y="45"/>
                </a:cubicBezTo>
                <a:cubicBezTo>
                  <a:pt x="336" y="38"/>
                  <a:pt x="330" y="29"/>
                  <a:pt x="325" y="25"/>
                </a:cubicBezTo>
                <a:cubicBezTo>
                  <a:pt x="320" y="21"/>
                  <a:pt x="312" y="20"/>
                  <a:pt x="310" y="24"/>
                </a:cubicBezTo>
                <a:cubicBezTo>
                  <a:pt x="307" y="28"/>
                  <a:pt x="298" y="34"/>
                  <a:pt x="294" y="35"/>
                </a:cubicBezTo>
                <a:cubicBezTo>
                  <a:pt x="290" y="36"/>
                  <a:pt x="274" y="28"/>
                  <a:pt x="272" y="25"/>
                </a:cubicBezTo>
                <a:cubicBezTo>
                  <a:pt x="269" y="23"/>
                  <a:pt x="263" y="21"/>
                  <a:pt x="254" y="23"/>
                </a:cubicBezTo>
                <a:cubicBezTo>
                  <a:pt x="245" y="25"/>
                  <a:pt x="234" y="29"/>
                  <a:pt x="232" y="25"/>
                </a:cubicBezTo>
                <a:cubicBezTo>
                  <a:pt x="231" y="22"/>
                  <a:pt x="228" y="20"/>
                  <a:pt x="224" y="25"/>
                </a:cubicBezTo>
                <a:cubicBezTo>
                  <a:pt x="220" y="31"/>
                  <a:pt x="207" y="45"/>
                  <a:pt x="206" y="54"/>
                </a:cubicBezTo>
                <a:cubicBezTo>
                  <a:pt x="204" y="64"/>
                  <a:pt x="192" y="84"/>
                  <a:pt x="178" y="94"/>
                </a:cubicBezTo>
                <a:cubicBezTo>
                  <a:pt x="163" y="103"/>
                  <a:pt x="158" y="88"/>
                  <a:pt x="153" y="101"/>
                </a:cubicBezTo>
                <a:cubicBezTo>
                  <a:pt x="147" y="114"/>
                  <a:pt x="148" y="123"/>
                  <a:pt x="142" y="128"/>
                </a:cubicBezTo>
                <a:cubicBezTo>
                  <a:pt x="137" y="132"/>
                  <a:pt x="141" y="131"/>
                  <a:pt x="136" y="152"/>
                </a:cubicBezTo>
                <a:cubicBezTo>
                  <a:pt x="130" y="173"/>
                  <a:pt x="121" y="161"/>
                  <a:pt x="120" y="175"/>
                </a:cubicBezTo>
                <a:cubicBezTo>
                  <a:pt x="118" y="189"/>
                  <a:pt x="108" y="216"/>
                  <a:pt x="121" y="245"/>
                </a:cubicBezTo>
                <a:cubicBezTo>
                  <a:pt x="135" y="274"/>
                  <a:pt x="146" y="275"/>
                  <a:pt x="156" y="280"/>
                </a:cubicBezTo>
                <a:cubicBezTo>
                  <a:pt x="166" y="286"/>
                  <a:pt x="182" y="284"/>
                  <a:pt x="182" y="284"/>
                </a:cubicBezTo>
                <a:cubicBezTo>
                  <a:pt x="182" y="284"/>
                  <a:pt x="181" y="297"/>
                  <a:pt x="177" y="308"/>
                </a:cubicBezTo>
                <a:cubicBezTo>
                  <a:pt x="173" y="319"/>
                  <a:pt x="172" y="318"/>
                  <a:pt x="178" y="317"/>
                </a:cubicBezTo>
                <a:cubicBezTo>
                  <a:pt x="178" y="317"/>
                  <a:pt x="181" y="359"/>
                  <a:pt x="190" y="370"/>
                </a:cubicBezTo>
                <a:cubicBezTo>
                  <a:pt x="199" y="380"/>
                  <a:pt x="186" y="435"/>
                  <a:pt x="177" y="470"/>
                </a:cubicBezTo>
                <a:cubicBezTo>
                  <a:pt x="168" y="504"/>
                  <a:pt x="176" y="480"/>
                  <a:pt x="153" y="497"/>
                </a:cubicBezTo>
                <a:cubicBezTo>
                  <a:pt x="129" y="514"/>
                  <a:pt x="98" y="549"/>
                  <a:pt x="82" y="572"/>
                </a:cubicBezTo>
                <a:cubicBezTo>
                  <a:pt x="66" y="594"/>
                  <a:pt x="71" y="601"/>
                  <a:pt x="59" y="606"/>
                </a:cubicBezTo>
                <a:cubicBezTo>
                  <a:pt x="46" y="610"/>
                  <a:pt x="35" y="605"/>
                  <a:pt x="22" y="617"/>
                </a:cubicBezTo>
                <a:cubicBezTo>
                  <a:pt x="8" y="629"/>
                  <a:pt x="9" y="623"/>
                  <a:pt x="6" y="632"/>
                </a:cubicBezTo>
                <a:cubicBezTo>
                  <a:pt x="4" y="642"/>
                  <a:pt x="0" y="643"/>
                  <a:pt x="11" y="651"/>
                </a:cubicBezTo>
                <a:close/>
                <a:moveTo>
                  <a:pt x="409" y="192"/>
                </a:moveTo>
                <a:cubicBezTo>
                  <a:pt x="413" y="188"/>
                  <a:pt x="417" y="184"/>
                  <a:pt x="421" y="183"/>
                </a:cubicBezTo>
                <a:cubicBezTo>
                  <a:pt x="427" y="181"/>
                  <a:pt x="431" y="182"/>
                  <a:pt x="433" y="180"/>
                </a:cubicBezTo>
                <a:cubicBezTo>
                  <a:pt x="439" y="187"/>
                  <a:pt x="446" y="196"/>
                  <a:pt x="445" y="204"/>
                </a:cubicBezTo>
                <a:cubicBezTo>
                  <a:pt x="445" y="210"/>
                  <a:pt x="441" y="215"/>
                  <a:pt x="435" y="219"/>
                </a:cubicBezTo>
                <a:cubicBezTo>
                  <a:pt x="435" y="219"/>
                  <a:pt x="434" y="219"/>
                  <a:pt x="432" y="219"/>
                </a:cubicBezTo>
                <a:cubicBezTo>
                  <a:pt x="430" y="219"/>
                  <a:pt x="427" y="219"/>
                  <a:pt x="424" y="217"/>
                </a:cubicBezTo>
                <a:cubicBezTo>
                  <a:pt x="420" y="214"/>
                  <a:pt x="414" y="208"/>
                  <a:pt x="409" y="192"/>
                </a:cubicBezTo>
                <a:close/>
                <a:moveTo>
                  <a:pt x="391" y="199"/>
                </a:moveTo>
                <a:cubicBezTo>
                  <a:pt x="355" y="255"/>
                  <a:pt x="355" y="255"/>
                  <a:pt x="355" y="255"/>
                </a:cubicBezTo>
                <a:cubicBezTo>
                  <a:pt x="357" y="247"/>
                  <a:pt x="365" y="222"/>
                  <a:pt x="362" y="216"/>
                </a:cubicBezTo>
                <a:cubicBezTo>
                  <a:pt x="358" y="210"/>
                  <a:pt x="374" y="198"/>
                  <a:pt x="381" y="198"/>
                </a:cubicBezTo>
                <a:cubicBezTo>
                  <a:pt x="389" y="197"/>
                  <a:pt x="391" y="199"/>
                  <a:pt x="391" y="199"/>
                </a:cubicBezTo>
                <a:close/>
                <a:moveTo>
                  <a:pt x="325" y="333"/>
                </a:moveTo>
                <a:cubicBezTo>
                  <a:pt x="335" y="321"/>
                  <a:pt x="334" y="324"/>
                  <a:pt x="334" y="324"/>
                </a:cubicBezTo>
                <a:cubicBezTo>
                  <a:pt x="334" y="324"/>
                  <a:pt x="341" y="352"/>
                  <a:pt x="347" y="357"/>
                </a:cubicBezTo>
                <a:cubicBezTo>
                  <a:pt x="353" y="356"/>
                  <a:pt x="353" y="356"/>
                  <a:pt x="353" y="356"/>
                </a:cubicBezTo>
                <a:cubicBezTo>
                  <a:pt x="353" y="356"/>
                  <a:pt x="347" y="343"/>
                  <a:pt x="347" y="327"/>
                </a:cubicBezTo>
                <a:cubicBezTo>
                  <a:pt x="347" y="327"/>
                  <a:pt x="352" y="324"/>
                  <a:pt x="363" y="326"/>
                </a:cubicBezTo>
                <a:cubicBezTo>
                  <a:pt x="373" y="329"/>
                  <a:pt x="374" y="322"/>
                  <a:pt x="382" y="328"/>
                </a:cubicBezTo>
                <a:cubicBezTo>
                  <a:pt x="389" y="333"/>
                  <a:pt x="391" y="339"/>
                  <a:pt x="400" y="340"/>
                </a:cubicBezTo>
                <a:cubicBezTo>
                  <a:pt x="343" y="477"/>
                  <a:pt x="343" y="477"/>
                  <a:pt x="343" y="477"/>
                </a:cubicBezTo>
                <a:cubicBezTo>
                  <a:pt x="342" y="474"/>
                  <a:pt x="341" y="469"/>
                  <a:pt x="338" y="463"/>
                </a:cubicBezTo>
                <a:cubicBezTo>
                  <a:pt x="329" y="444"/>
                  <a:pt x="316" y="399"/>
                  <a:pt x="315" y="368"/>
                </a:cubicBezTo>
                <a:cubicBezTo>
                  <a:pt x="314" y="338"/>
                  <a:pt x="314" y="345"/>
                  <a:pt x="325" y="333"/>
                </a:cubicBezTo>
                <a:close/>
              </a:path>
            </a:pathLst>
          </a:custGeom>
          <a:solidFill>
            <a:srgbClr val="2EAFC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31" name="Freeform 9"/>
          <p:cNvSpPr>
            <a:spLocks noEditPoints="1"/>
          </p:cNvSpPr>
          <p:nvPr/>
        </p:nvSpPr>
        <p:spPr bwMode="auto">
          <a:xfrm>
            <a:off x="3414395" y="5648960"/>
            <a:ext cx="303530" cy="394335"/>
          </a:xfrm>
          <a:custGeom>
            <a:avLst/>
            <a:gdLst>
              <a:gd name="T0" fmla="*/ 69 w 596"/>
              <a:gd name="T1" fmla="*/ 664 h 765"/>
              <a:gd name="T2" fmla="*/ 141 w 596"/>
              <a:gd name="T3" fmla="*/ 759 h 765"/>
              <a:gd name="T4" fmla="*/ 148 w 596"/>
              <a:gd name="T5" fmla="*/ 667 h 765"/>
              <a:gd name="T6" fmla="*/ 188 w 596"/>
              <a:gd name="T7" fmla="*/ 648 h 765"/>
              <a:gd name="T8" fmla="*/ 225 w 596"/>
              <a:gd name="T9" fmla="*/ 612 h 765"/>
              <a:gd name="T10" fmla="*/ 338 w 596"/>
              <a:gd name="T11" fmla="*/ 554 h 765"/>
              <a:gd name="T12" fmla="*/ 347 w 596"/>
              <a:gd name="T13" fmla="*/ 605 h 765"/>
              <a:gd name="T14" fmla="*/ 332 w 596"/>
              <a:gd name="T15" fmla="*/ 653 h 765"/>
              <a:gd name="T16" fmla="*/ 385 w 596"/>
              <a:gd name="T17" fmla="*/ 740 h 765"/>
              <a:gd name="T18" fmla="*/ 477 w 596"/>
              <a:gd name="T19" fmla="*/ 729 h 765"/>
              <a:gd name="T20" fmla="*/ 418 w 596"/>
              <a:gd name="T21" fmla="*/ 685 h 765"/>
              <a:gd name="T22" fmla="*/ 586 w 596"/>
              <a:gd name="T23" fmla="*/ 317 h 765"/>
              <a:gd name="T24" fmla="*/ 550 w 596"/>
              <a:gd name="T25" fmla="*/ 313 h 765"/>
              <a:gd name="T26" fmla="*/ 514 w 596"/>
              <a:gd name="T27" fmla="*/ 296 h 765"/>
              <a:gd name="T28" fmla="*/ 491 w 596"/>
              <a:gd name="T29" fmla="*/ 227 h 765"/>
              <a:gd name="T30" fmla="*/ 491 w 596"/>
              <a:gd name="T31" fmla="*/ 137 h 765"/>
              <a:gd name="T32" fmla="*/ 513 w 596"/>
              <a:gd name="T33" fmla="*/ 108 h 765"/>
              <a:gd name="T34" fmla="*/ 531 w 596"/>
              <a:gd name="T35" fmla="*/ 79 h 765"/>
              <a:gd name="T36" fmla="*/ 449 w 596"/>
              <a:gd name="T37" fmla="*/ 63 h 765"/>
              <a:gd name="T38" fmla="*/ 418 w 596"/>
              <a:gd name="T39" fmla="*/ 26 h 765"/>
              <a:gd name="T40" fmla="*/ 308 w 596"/>
              <a:gd name="T41" fmla="*/ 28 h 765"/>
              <a:gd name="T42" fmla="*/ 260 w 596"/>
              <a:gd name="T43" fmla="*/ 88 h 765"/>
              <a:gd name="T44" fmla="*/ 242 w 596"/>
              <a:gd name="T45" fmla="*/ 133 h 765"/>
              <a:gd name="T46" fmla="*/ 229 w 596"/>
              <a:gd name="T47" fmla="*/ 151 h 765"/>
              <a:gd name="T48" fmla="*/ 202 w 596"/>
              <a:gd name="T49" fmla="*/ 199 h 765"/>
              <a:gd name="T50" fmla="*/ 170 w 596"/>
              <a:gd name="T51" fmla="*/ 243 h 765"/>
              <a:gd name="T52" fmla="*/ 145 w 596"/>
              <a:gd name="T53" fmla="*/ 293 h 765"/>
              <a:gd name="T54" fmla="*/ 208 w 596"/>
              <a:gd name="T55" fmla="*/ 249 h 765"/>
              <a:gd name="T56" fmla="*/ 210 w 596"/>
              <a:gd name="T57" fmla="*/ 296 h 765"/>
              <a:gd name="T58" fmla="*/ 219 w 596"/>
              <a:gd name="T59" fmla="*/ 304 h 765"/>
              <a:gd name="T60" fmla="*/ 304 w 596"/>
              <a:gd name="T61" fmla="*/ 373 h 765"/>
              <a:gd name="T62" fmla="*/ 298 w 596"/>
              <a:gd name="T63" fmla="*/ 454 h 765"/>
              <a:gd name="T64" fmla="*/ 148 w 596"/>
              <a:gd name="T65" fmla="*/ 584 h 765"/>
              <a:gd name="T66" fmla="*/ 214 w 596"/>
              <a:gd name="T67" fmla="*/ 239 h 765"/>
              <a:gd name="T68" fmla="*/ 221 w 596"/>
              <a:gd name="T69" fmla="*/ 226 h 765"/>
              <a:gd name="T70" fmla="*/ 477 w 596"/>
              <a:gd name="T71" fmla="*/ 516 h 765"/>
              <a:gd name="T72" fmla="*/ 471 w 596"/>
              <a:gd name="T73" fmla="*/ 416 h 765"/>
              <a:gd name="T74" fmla="*/ 456 w 596"/>
              <a:gd name="T75" fmla="*/ 348 h 765"/>
              <a:gd name="T76" fmla="*/ 530 w 596"/>
              <a:gd name="T77" fmla="*/ 342 h 765"/>
              <a:gd name="T78" fmla="*/ 543 w 596"/>
              <a:gd name="T79" fmla="*/ 356 h 765"/>
              <a:gd name="T80" fmla="*/ 460 w 596"/>
              <a:gd name="T81" fmla="*/ 570 h 765"/>
              <a:gd name="T82" fmla="*/ 410 w 596"/>
              <a:gd name="T83" fmla="*/ 657 h 765"/>
              <a:gd name="T84" fmla="*/ 442 w 596"/>
              <a:gd name="T85" fmla="*/ 601 h 765"/>
              <a:gd name="T86" fmla="*/ 411 w 596"/>
              <a:gd name="T87" fmla="*/ 675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6" h="765">
                <a:moveTo>
                  <a:pt x="0" y="717"/>
                </a:moveTo>
                <a:cubicBezTo>
                  <a:pt x="14" y="709"/>
                  <a:pt x="14" y="709"/>
                  <a:pt x="14" y="709"/>
                </a:cubicBezTo>
                <a:cubicBezTo>
                  <a:pt x="69" y="664"/>
                  <a:pt x="69" y="664"/>
                  <a:pt x="69" y="664"/>
                </a:cubicBezTo>
                <a:cubicBezTo>
                  <a:pt x="69" y="664"/>
                  <a:pt x="83" y="692"/>
                  <a:pt x="87" y="699"/>
                </a:cubicBezTo>
                <a:cubicBezTo>
                  <a:pt x="91" y="707"/>
                  <a:pt x="93" y="717"/>
                  <a:pt x="100" y="728"/>
                </a:cubicBezTo>
                <a:cubicBezTo>
                  <a:pt x="107" y="740"/>
                  <a:pt x="126" y="754"/>
                  <a:pt x="141" y="759"/>
                </a:cubicBezTo>
                <a:cubicBezTo>
                  <a:pt x="156" y="765"/>
                  <a:pt x="162" y="748"/>
                  <a:pt x="159" y="732"/>
                </a:cubicBezTo>
                <a:cubicBezTo>
                  <a:pt x="155" y="715"/>
                  <a:pt x="143" y="703"/>
                  <a:pt x="143" y="695"/>
                </a:cubicBezTo>
                <a:cubicBezTo>
                  <a:pt x="144" y="687"/>
                  <a:pt x="145" y="674"/>
                  <a:pt x="148" y="667"/>
                </a:cubicBezTo>
                <a:cubicBezTo>
                  <a:pt x="151" y="660"/>
                  <a:pt x="157" y="658"/>
                  <a:pt x="161" y="656"/>
                </a:cubicBezTo>
                <a:cubicBezTo>
                  <a:pt x="165" y="654"/>
                  <a:pt x="169" y="657"/>
                  <a:pt x="175" y="654"/>
                </a:cubicBezTo>
                <a:cubicBezTo>
                  <a:pt x="181" y="652"/>
                  <a:pt x="187" y="652"/>
                  <a:pt x="188" y="648"/>
                </a:cubicBezTo>
                <a:cubicBezTo>
                  <a:pt x="188" y="643"/>
                  <a:pt x="207" y="635"/>
                  <a:pt x="204" y="633"/>
                </a:cubicBezTo>
                <a:cubicBezTo>
                  <a:pt x="202" y="630"/>
                  <a:pt x="210" y="630"/>
                  <a:pt x="216" y="623"/>
                </a:cubicBezTo>
                <a:cubicBezTo>
                  <a:pt x="223" y="615"/>
                  <a:pt x="219" y="614"/>
                  <a:pt x="225" y="612"/>
                </a:cubicBezTo>
                <a:cubicBezTo>
                  <a:pt x="231" y="610"/>
                  <a:pt x="245" y="609"/>
                  <a:pt x="251" y="607"/>
                </a:cubicBezTo>
                <a:cubicBezTo>
                  <a:pt x="256" y="606"/>
                  <a:pt x="334" y="555"/>
                  <a:pt x="334" y="555"/>
                </a:cubicBezTo>
                <a:cubicBezTo>
                  <a:pt x="334" y="555"/>
                  <a:pt x="346" y="553"/>
                  <a:pt x="338" y="554"/>
                </a:cubicBezTo>
                <a:cubicBezTo>
                  <a:pt x="329" y="555"/>
                  <a:pt x="356" y="547"/>
                  <a:pt x="354" y="558"/>
                </a:cubicBezTo>
                <a:cubicBezTo>
                  <a:pt x="352" y="570"/>
                  <a:pt x="356" y="570"/>
                  <a:pt x="356" y="584"/>
                </a:cubicBezTo>
                <a:cubicBezTo>
                  <a:pt x="357" y="598"/>
                  <a:pt x="355" y="603"/>
                  <a:pt x="347" y="605"/>
                </a:cubicBezTo>
                <a:cubicBezTo>
                  <a:pt x="339" y="608"/>
                  <a:pt x="330" y="615"/>
                  <a:pt x="331" y="622"/>
                </a:cubicBezTo>
                <a:cubicBezTo>
                  <a:pt x="333" y="629"/>
                  <a:pt x="338" y="639"/>
                  <a:pt x="334" y="642"/>
                </a:cubicBezTo>
                <a:cubicBezTo>
                  <a:pt x="331" y="644"/>
                  <a:pt x="329" y="646"/>
                  <a:pt x="332" y="653"/>
                </a:cubicBezTo>
                <a:cubicBezTo>
                  <a:pt x="336" y="660"/>
                  <a:pt x="340" y="671"/>
                  <a:pt x="338" y="678"/>
                </a:cubicBezTo>
                <a:cubicBezTo>
                  <a:pt x="335" y="685"/>
                  <a:pt x="329" y="712"/>
                  <a:pt x="338" y="738"/>
                </a:cubicBezTo>
                <a:cubicBezTo>
                  <a:pt x="338" y="738"/>
                  <a:pt x="377" y="744"/>
                  <a:pt x="385" y="740"/>
                </a:cubicBezTo>
                <a:cubicBezTo>
                  <a:pt x="385" y="740"/>
                  <a:pt x="391" y="740"/>
                  <a:pt x="399" y="741"/>
                </a:cubicBezTo>
                <a:cubicBezTo>
                  <a:pt x="400" y="741"/>
                  <a:pt x="400" y="741"/>
                  <a:pt x="401" y="741"/>
                </a:cubicBezTo>
                <a:cubicBezTo>
                  <a:pt x="411" y="742"/>
                  <a:pt x="477" y="744"/>
                  <a:pt x="477" y="729"/>
                </a:cubicBezTo>
                <a:cubicBezTo>
                  <a:pt x="476" y="714"/>
                  <a:pt x="474" y="709"/>
                  <a:pt x="459" y="701"/>
                </a:cubicBezTo>
                <a:cubicBezTo>
                  <a:pt x="444" y="693"/>
                  <a:pt x="434" y="696"/>
                  <a:pt x="423" y="689"/>
                </a:cubicBezTo>
                <a:cubicBezTo>
                  <a:pt x="421" y="687"/>
                  <a:pt x="419" y="686"/>
                  <a:pt x="418" y="685"/>
                </a:cubicBezTo>
                <a:cubicBezTo>
                  <a:pt x="565" y="352"/>
                  <a:pt x="565" y="352"/>
                  <a:pt x="565" y="352"/>
                </a:cubicBezTo>
                <a:cubicBezTo>
                  <a:pt x="569" y="352"/>
                  <a:pt x="572" y="352"/>
                  <a:pt x="575" y="349"/>
                </a:cubicBezTo>
                <a:cubicBezTo>
                  <a:pt x="575" y="349"/>
                  <a:pt x="595" y="330"/>
                  <a:pt x="586" y="317"/>
                </a:cubicBezTo>
                <a:cubicBezTo>
                  <a:pt x="586" y="317"/>
                  <a:pt x="596" y="315"/>
                  <a:pt x="584" y="305"/>
                </a:cubicBezTo>
                <a:cubicBezTo>
                  <a:pt x="584" y="305"/>
                  <a:pt x="572" y="294"/>
                  <a:pt x="571" y="307"/>
                </a:cubicBezTo>
                <a:cubicBezTo>
                  <a:pt x="571" y="307"/>
                  <a:pt x="561" y="307"/>
                  <a:pt x="550" y="313"/>
                </a:cubicBezTo>
                <a:cubicBezTo>
                  <a:pt x="539" y="319"/>
                  <a:pt x="545" y="315"/>
                  <a:pt x="541" y="309"/>
                </a:cubicBezTo>
                <a:cubicBezTo>
                  <a:pt x="538" y="304"/>
                  <a:pt x="536" y="297"/>
                  <a:pt x="530" y="300"/>
                </a:cubicBezTo>
                <a:cubicBezTo>
                  <a:pt x="524" y="303"/>
                  <a:pt x="517" y="301"/>
                  <a:pt x="514" y="296"/>
                </a:cubicBezTo>
                <a:cubicBezTo>
                  <a:pt x="512" y="291"/>
                  <a:pt x="518" y="279"/>
                  <a:pt x="509" y="280"/>
                </a:cubicBezTo>
                <a:cubicBezTo>
                  <a:pt x="500" y="280"/>
                  <a:pt x="504" y="278"/>
                  <a:pt x="499" y="266"/>
                </a:cubicBezTo>
                <a:cubicBezTo>
                  <a:pt x="494" y="254"/>
                  <a:pt x="491" y="227"/>
                  <a:pt x="491" y="227"/>
                </a:cubicBezTo>
                <a:cubicBezTo>
                  <a:pt x="491" y="227"/>
                  <a:pt x="483" y="218"/>
                  <a:pt x="485" y="203"/>
                </a:cubicBezTo>
                <a:cubicBezTo>
                  <a:pt x="487" y="188"/>
                  <a:pt x="489" y="154"/>
                  <a:pt x="487" y="146"/>
                </a:cubicBezTo>
                <a:cubicBezTo>
                  <a:pt x="487" y="146"/>
                  <a:pt x="494" y="142"/>
                  <a:pt x="491" y="137"/>
                </a:cubicBezTo>
                <a:cubicBezTo>
                  <a:pt x="491" y="137"/>
                  <a:pt x="512" y="140"/>
                  <a:pt x="504" y="131"/>
                </a:cubicBezTo>
                <a:cubicBezTo>
                  <a:pt x="504" y="131"/>
                  <a:pt x="512" y="125"/>
                  <a:pt x="508" y="118"/>
                </a:cubicBezTo>
                <a:cubicBezTo>
                  <a:pt x="503" y="112"/>
                  <a:pt x="516" y="111"/>
                  <a:pt x="513" y="108"/>
                </a:cubicBezTo>
                <a:cubicBezTo>
                  <a:pt x="518" y="102"/>
                  <a:pt x="518" y="102"/>
                  <a:pt x="518" y="102"/>
                </a:cubicBezTo>
                <a:cubicBezTo>
                  <a:pt x="518" y="102"/>
                  <a:pt x="526" y="99"/>
                  <a:pt x="524" y="96"/>
                </a:cubicBezTo>
                <a:cubicBezTo>
                  <a:pt x="524" y="96"/>
                  <a:pt x="537" y="102"/>
                  <a:pt x="531" y="79"/>
                </a:cubicBezTo>
                <a:cubicBezTo>
                  <a:pt x="531" y="79"/>
                  <a:pt x="549" y="54"/>
                  <a:pt x="518" y="31"/>
                </a:cubicBezTo>
                <a:cubicBezTo>
                  <a:pt x="518" y="31"/>
                  <a:pt x="491" y="0"/>
                  <a:pt x="467" y="25"/>
                </a:cubicBezTo>
                <a:cubicBezTo>
                  <a:pt x="467" y="25"/>
                  <a:pt x="446" y="34"/>
                  <a:pt x="449" y="63"/>
                </a:cubicBezTo>
                <a:cubicBezTo>
                  <a:pt x="449" y="63"/>
                  <a:pt x="435" y="63"/>
                  <a:pt x="440" y="78"/>
                </a:cubicBezTo>
                <a:cubicBezTo>
                  <a:pt x="440" y="78"/>
                  <a:pt x="434" y="75"/>
                  <a:pt x="430" y="78"/>
                </a:cubicBezTo>
                <a:cubicBezTo>
                  <a:pt x="430" y="78"/>
                  <a:pt x="429" y="34"/>
                  <a:pt x="418" y="26"/>
                </a:cubicBezTo>
                <a:cubicBezTo>
                  <a:pt x="418" y="26"/>
                  <a:pt x="426" y="9"/>
                  <a:pt x="407" y="14"/>
                </a:cubicBezTo>
                <a:cubicBezTo>
                  <a:pt x="407" y="14"/>
                  <a:pt x="372" y="1"/>
                  <a:pt x="347" y="10"/>
                </a:cubicBezTo>
                <a:cubicBezTo>
                  <a:pt x="322" y="20"/>
                  <a:pt x="315" y="18"/>
                  <a:pt x="308" y="28"/>
                </a:cubicBezTo>
                <a:cubicBezTo>
                  <a:pt x="301" y="39"/>
                  <a:pt x="292" y="57"/>
                  <a:pt x="286" y="68"/>
                </a:cubicBezTo>
                <a:cubicBezTo>
                  <a:pt x="279" y="79"/>
                  <a:pt x="278" y="81"/>
                  <a:pt x="272" y="84"/>
                </a:cubicBezTo>
                <a:cubicBezTo>
                  <a:pt x="266" y="88"/>
                  <a:pt x="264" y="81"/>
                  <a:pt x="260" y="88"/>
                </a:cubicBezTo>
                <a:cubicBezTo>
                  <a:pt x="257" y="94"/>
                  <a:pt x="263" y="100"/>
                  <a:pt x="260" y="104"/>
                </a:cubicBezTo>
                <a:cubicBezTo>
                  <a:pt x="256" y="108"/>
                  <a:pt x="253" y="109"/>
                  <a:pt x="248" y="116"/>
                </a:cubicBezTo>
                <a:cubicBezTo>
                  <a:pt x="243" y="124"/>
                  <a:pt x="240" y="129"/>
                  <a:pt x="242" y="133"/>
                </a:cubicBezTo>
                <a:cubicBezTo>
                  <a:pt x="242" y="133"/>
                  <a:pt x="240" y="135"/>
                  <a:pt x="239" y="139"/>
                </a:cubicBezTo>
                <a:cubicBezTo>
                  <a:pt x="239" y="144"/>
                  <a:pt x="241" y="148"/>
                  <a:pt x="237" y="149"/>
                </a:cubicBezTo>
                <a:cubicBezTo>
                  <a:pt x="233" y="151"/>
                  <a:pt x="232" y="148"/>
                  <a:pt x="229" y="151"/>
                </a:cubicBezTo>
                <a:cubicBezTo>
                  <a:pt x="227" y="155"/>
                  <a:pt x="229" y="157"/>
                  <a:pt x="221" y="166"/>
                </a:cubicBezTo>
                <a:cubicBezTo>
                  <a:pt x="212" y="174"/>
                  <a:pt x="203" y="190"/>
                  <a:pt x="202" y="198"/>
                </a:cubicBezTo>
                <a:cubicBezTo>
                  <a:pt x="202" y="198"/>
                  <a:pt x="202" y="199"/>
                  <a:pt x="202" y="199"/>
                </a:cubicBezTo>
                <a:cubicBezTo>
                  <a:pt x="200" y="203"/>
                  <a:pt x="199" y="208"/>
                  <a:pt x="198" y="212"/>
                </a:cubicBezTo>
                <a:cubicBezTo>
                  <a:pt x="197" y="214"/>
                  <a:pt x="197" y="215"/>
                  <a:pt x="197" y="215"/>
                </a:cubicBezTo>
                <a:cubicBezTo>
                  <a:pt x="193" y="218"/>
                  <a:pt x="177" y="230"/>
                  <a:pt x="170" y="243"/>
                </a:cubicBezTo>
                <a:cubicBezTo>
                  <a:pt x="161" y="259"/>
                  <a:pt x="139" y="286"/>
                  <a:pt x="135" y="294"/>
                </a:cubicBezTo>
                <a:cubicBezTo>
                  <a:pt x="130" y="301"/>
                  <a:pt x="105" y="324"/>
                  <a:pt x="104" y="334"/>
                </a:cubicBezTo>
                <a:cubicBezTo>
                  <a:pt x="104" y="334"/>
                  <a:pt x="132" y="305"/>
                  <a:pt x="145" y="293"/>
                </a:cubicBezTo>
                <a:cubicBezTo>
                  <a:pt x="157" y="281"/>
                  <a:pt x="193" y="237"/>
                  <a:pt x="196" y="229"/>
                </a:cubicBezTo>
                <a:cubicBezTo>
                  <a:pt x="196" y="229"/>
                  <a:pt x="198" y="222"/>
                  <a:pt x="201" y="232"/>
                </a:cubicBezTo>
                <a:cubicBezTo>
                  <a:pt x="202" y="238"/>
                  <a:pt x="205" y="244"/>
                  <a:pt x="208" y="249"/>
                </a:cubicBezTo>
                <a:cubicBezTo>
                  <a:pt x="208" y="249"/>
                  <a:pt x="208" y="249"/>
                  <a:pt x="208" y="250"/>
                </a:cubicBezTo>
                <a:cubicBezTo>
                  <a:pt x="202" y="258"/>
                  <a:pt x="206" y="256"/>
                  <a:pt x="204" y="264"/>
                </a:cubicBezTo>
                <a:cubicBezTo>
                  <a:pt x="202" y="271"/>
                  <a:pt x="202" y="287"/>
                  <a:pt x="210" y="296"/>
                </a:cubicBezTo>
                <a:cubicBezTo>
                  <a:pt x="219" y="305"/>
                  <a:pt x="176" y="360"/>
                  <a:pt x="170" y="394"/>
                </a:cubicBezTo>
                <a:cubicBezTo>
                  <a:pt x="170" y="394"/>
                  <a:pt x="185" y="371"/>
                  <a:pt x="196" y="356"/>
                </a:cubicBezTo>
                <a:cubicBezTo>
                  <a:pt x="206" y="340"/>
                  <a:pt x="219" y="317"/>
                  <a:pt x="219" y="304"/>
                </a:cubicBezTo>
                <a:cubicBezTo>
                  <a:pt x="219" y="304"/>
                  <a:pt x="225" y="303"/>
                  <a:pt x="232" y="312"/>
                </a:cubicBezTo>
                <a:cubicBezTo>
                  <a:pt x="239" y="321"/>
                  <a:pt x="288" y="346"/>
                  <a:pt x="300" y="329"/>
                </a:cubicBezTo>
                <a:cubicBezTo>
                  <a:pt x="300" y="329"/>
                  <a:pt x="301" y="356"/>
                  <a:pt x="304" y="373"/>
                </a:cubicBezTo>
                <a:cubicBezTo>
                  <a:pt x="307" y="390"/>
                  <a:pt x="312" y="393"/>
                  <a:pt x="304" y="403"/>
                </a:cubicBezTo>
                <a:cubicBezTo>
                  <a:pt x="296" y="412"/>
                  <a:pt x="296" y="411"/>
                  <a:pt x="294" y="425"/>
                </a:cubicBezTo>
                <a:cubicBezTo>
                  <a:pt x="293" y="439"/>
                  <a:pt x="298" y="454"/>
                  <a:pt x="298" y="454"/>
                </a:cubicBezTo>
                <a:cubicBezTo>
                  <a:pt x="186" y="555"/>
                  <a:pt x="186" y="555"/>
                  <a:pt x="186" y="555"/>
                </a:cubicBezTo>
                <a:cubicBezTo>
                  <a:pt x="186" y="555"/>
                  <a:pt x="155" y="538"/>
                  <a:pt x="149" y="582"/>
                </a:cubicBezTo>
                <a:cubicBezTo>
                  <a:pt x="149" y="582"/>
                  <a:pt x="148" y="583"/>
                  <a:pt x="148" y="584"/>
                </a:cubicBezTo>
                <a:cubicBezTo>
                  <a:pt x="9" y="704"/>
                  <a:pt x="9" y="704"/>
                  <a:pt x="9" y="704"/>
                </a:cubicBezTo>
                <a:lnTo>
                  <a:pt x="0" y="717"/>
                </a:lnTo>
                <a:close/>
                <a:moveTo>
                  <a:pt x="214" y="239"/>
                </a:moveTo>
                <a:cubicBezTo>
                  <a:pt x="208" y="231"/>
                  <a:pt x="201" y="218"/>
                  <a:pt x="208" y="204"/>
                </a:cubicBezTo>
                <a:cubicBezTo>
                  <a:pt x="209" y="204"/>
                  <a:pt x="210" y="204"/>
                  <a:pt x="210" y="204"/>
                </a:cubicBezTo>
                <a:cubicBezTo>
                  <a:pt x="210" y="204"/>
                  <a:pt x="212" y="220"/>
                  <a:pt x="221" y="226"/>
                </a:cubicBezTo>
                <a:cubicBezTo>
                  <a:pt x="221" y="226"/>
                  <a:pt x="222" y="238"/>
                  <a:pt x="214" y="239"/>
                </a:cubicBezTo>
                <a:close/>
                <a:moveTo>
                  <a:pt x="459" y="546"/>
                </a:moveTo>
                <a:cubicBezTo>
                  <a:pt x="468" y="542"/>
                  <a:pt x="474" y="531"/>
                  <a:pt x="477" y="516"/>
                </a:cubicBezTo>
                <a:cubicBezTo>
                  <a:pt x="479" y="500"/>
                  <a:pt x="491" y="480"/>
                  <a:pt x="486" y="472"/>
                </a:cubicBezTo>
                <a:cubicBezTo>
                  <a:pt x="481" y="464"/>
                  <a:pt x="479" y="461"/>
                  <a:pt x="478" y="450"/>
                </a:cubicBezTo>
                <a:cubicBezTo>
                  <a:pt x="477" y="439"/>
                  <a:pt x="473" y="427"/>
                  <a:pt x="471" y="416"/>
                </a:cubicBezTo>
                <a:cubicBezTo>
                  <a:pt x="468" y="404"/>
                  <a:pt x="469" y="403"/>
                  <a:pt x="463" y="395"/>
                </a:cubicBezTo>
                <a:cubicBezTo>
                  <a:pt x="458" y="388"/>
                  <a:pt x="455" y="361"/>
                  <a:pt x="455" y="353"/>
                </a:cubicBezTo>
                <a:cubicBezTo>
                  <a:pt x="455" y="352"/>
                  <a:pt x="455" y="350"/>
                  <a:pt x="456" y="348"/>
                </a:cubicBezTo>
                <a:cubicBezTo>
                  <a:pt x="482" y="347"/>
                  <a:pt x="483" y="334"/>
                  <a:pt x="479" y="322"/>
                </a:cubicBezTo>
                <a:cubicBezTo>
                  <a:pt x="488" y="328"/>
                  <a:pt x="497" y="334"/>
                  <a:pt x="502" y="335"/>
                </a:cubicBezTo>
                <a:cubicBezTo>
                  <a:pt x="514" y="337"/>
                  <a:pt x="524" y="340"/>
                  <a:pt x="530" y="342"/>
                </a:cubicBezTo>
                <a:cubicBezTo>
                  <a:pt x="537" y="343"/>
                  <a:pt x="542" y="345"/>
                  <a:pt x="544" y="346"/>
                </a:cubicBezTo>
                <a:cubicBezTo>
                  <a:pt x="546" y="348"/>
                  <a:pt x="541" y="351"/>
                  <a:pt x="541" y="351"/>
                </a:cubicBezTo>
                <a:cubicBezTo>
                  <a:pt x="543" y="356"/>
                  <a:pt x="543" y="356"/>
                  <a:pt x="543" y="356"/>
                </a:cubicBezTo>
                <a:cubicBezTo>
                  <a:pt x="555" y="350"/>
                  <a:pt x="555" y="350"/>
                  <a:pt x="555" y="350"/>
                </a:cubicBezTo>
                <a:cubicBezTo>
                  <a:pt x="555" y="350"/>
                  <a:pt x="556" y="350"/>
                  <a:pt x="556" y="350"/>
                </a:cubicBezTo>
                <a:cubicBezTo>
                  <a:pt x="460" y="570"/>
                  <a:pt x="460" y="570"/>
                  <a:pt x="460" y="570"/>
                </a:cubicBezTo>
                <a:cubicBezTo>
                  <a:pt x="460" y="565"/>
                  <a:pt x="459" y="561"/>
                  <a:pt x="458" y="558"/>
                </a:cubicBezTo>
                <a:cubicBezTo>
                  <a:pt x="455" y="551"/>
                  <a:pt x="449" y="550"/>
                  <a:pt x="459" y="546"/>
                </a:cubicBezTo>
                <a:close/>
                <a:moveTo>
                  <a:pt x="410" y="657"/>
                </a:moveTo>
                <a:cubicBezTo>
                  <a:pt x="409" y="649"/>
                  <a:pt x="413" y="653"/>
                  <a:pt x="416" y="642"/>
                </a:cubicBezTo>
                <a:cubicBezTo>
                  <a:pt x="418" y="631"/>
                  <a:pt x="416" y="627"/>
                  <a:pt x="422" y="621"/>
                </a:cubicBezTo>
                <a:cubicBezTo>
                  <a:pt x="428" y="615"/>
                  <a:pt x="440" y="608"/>
                  <a:pt x="442" y="601"/>
                </a:cubicBezTo>
                <a:cubicBezTo>
                  <a:pt x="443" y="597"/>
                  <a:pt x="446" y="596"/>
                  <a:pt x="449" y="595"/>
                </a:cubicBezTo>
                <a:cubicBezTo>
                  <a:pt x="412" y="679"/>
                  <a:pt x="412" y="679"/>
                  <a:pt x="412" y="679"/>
                </a:cubicBezTo>
                <a:cubicBezTo>
                  <a:pt x="412" y="678"/>
                  <a:pt x="411" y="677"/>
                  <a:pt x="411" y="675"/>
                </a:cubicBezTo>
                <a:cubicBezTo>
                  <a:pt x="408" y="666"/>
                  <a:pt x="411" y="665"/>
                  <a:pt x="410" y="657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32" name="Freeform 13"/>
          <p:cNvSpPr>
            <a:spLocks noEditPoints="1"/>
          </p:cNvSpPr>
          <p:nvPr/>
        </p:nvSpPr>
        <p:spPr bwMode="auto">
          <a:xfrm>
            <a:off x="6107430" y="4709795"/>
            <a:ext cx="335280" cy="467360"/>
          </a:xfrm>
          <a:custGeom>
            <a:avLst/>
            <a:gdLst>
              <a:gd name="T0" fmla="*/ 513 w 518"/>
              <a:gd name="T1" fmla="*/ 640 h 712"/>
              <a:gd name="T2" fmla="*/ 352 w 518"/>
              <a:gd name="T3" fmla="*/ 212 h 712"/>
              <a:gd name="T4" fmla="*/ 358 w 518"/>
              <a:gd name="T5" fmla="*/ 195 h 712"/>
              <a:gd name="T6" fmla="*/ 357 w 518"/>
              <a:gd name="T7" fmla="*/ 178 h 712"/>
              <a:gd name="T8" fmla="*/ 333 w 518"/>
              <a:gd name="T9" fmla="*/ 164 h 712"/>
              <a:gd name="T10" fmla="*/ 303 w 518"/>
              <a:gd name="T11" fmla="*/ 192 h 712"/>
              <a:gd name="T12" fmla="*/ 292 w 518"/>
              <a:gd name="T13" fmla="*/ 121 h 712"/>
              <a:gd name="T14" fmla="*/ 312 w 518"/>
              <a:gd name="T15" fmla="*/ 104 h 712"/>
              <a:gd name="T16" fmla="*/ 330 w 518"/>
              <a:gd name="T17" fmla="*/ 84 h 712"/>
              <a:gd name="T18" fmla="*/ 345 w 518"/>
              <a:gd name="T19" fmla="*/ 62 h 712"/>
              <a:gd name="T20" fmla="*/ 274 w 518"/>
              <a:gd name="T21" fmla="*/ 14 h 712"/>
              <a:gd name="T22" fmla="*/ 211 w 518"/>
              <a:gd name="T23" fmla="*/ 87 h 712"/>
              <a:gd name="T24" fmla="*/ 169 w 518"/>
              <a:gd name="T25" fmla="*/ 71 h 712"/>
              <a:gd name="T26" fmla="*/ 104 w 518"/>
              <a:gd name="T27" fmla="*/ 52 h 712"/>
              <a:gd name="T28" fmla="*/ 32 w 518"/>
              <a:gd name="T29" fmla="*/ 97 h 712"/>
              <a:gd name="T30" fmla="*/ 39 w 518"/>
              <a:gd name="T31" fmla="*/ 152 h 712"/>
              <a:gd name="T32" fmla="*/ 0 w 518"/>
              <a:gd name="T33" fmla="*/ 296 h 712"/>
              <a:gd name="T34" fmla="*/ 27 w 518"/>
              <a:gd name="T35" fmla="*/ 241 h 712"/>
              <a:gd name="T36" fmla="*/ 11 w 518"/>
              <a:gd name="T37" fmla="*/ 359 h 712"/>
              <a:gd name="T38" fmla="*/ 47 w 518"/>
              <a:gd name="T39" fmla="*/ 192 h 712"/>
              <a:gd name="T40" fmla="*/ 51 w 518"/>
              <a:gd name="T41" fmla="*/ 233 h 712"/>
              <a:gd name="T42" fmla="*/ 50 w 518"/>
              <a:gd name="T43" fmla="*/ 269 h 712"/>
              <a:gd name="T44" fmla="*/ 52 w 518"/>
              <a:gd name="T45" fmla="*/ 322 h 712"/>
              <a:gd name="T46" fmla="*/ 119 w 518"/>
              <a:gd name="T47" fmla="*/ 398 h 712"/>
              <a:gd name="T48" fmla="*/ 159 w 518"/>
              <a:gd name="T49" fmla="*/ 392 h 712"/>
              <a:gd name="T50" fmla="*/ 149 w 518"/>
              <a:gd name="T51" fmla="*/ 430 h 712"/>
              <a:gd name="T52" fmla="*/ 178 w 518"/>
              <a:gd name="T53" fmla="*/ 436 h 712"/>
              <a:gd name="T54" fmla="*/ 196 w 518"/>
              <a:gd name="T55" fmla="*/ 506 h 712"/>
              <a:gd name="T56" fmla="*/ 196 w 518"/>
              <a:gd name="T57" fmla="*/ 529 h 712"/>
              <a:gd name="T58" fmla="*/ 112 w 518"/>
              <a:gd name="T59" fmla="*/ 596 h 712"/>
              <a:gd name="T60" fmla="*/ 35 w 518"/>
              <a:gd name="T61" fmla="*/ 632 h 712"/>
              <a:gd name="T62" fmla="*/ 82 w 518"/>
              <a:gd name="T63" fmla="*/ 706 h 712"/>
              <a:gd name="T64" fmla="*/ 129 w 518"/>
              <a:gd name="T65" fmla="*/ 694 h 712"/>
              <a:gd name="T66" fmla="*/ 114 w 518"/>
              <a:gd name="T67" fmla="*/ 650 h 712"/>
              <a:gd name="T68" fmla="*/ 183 w 518"/>
              <a:gd name="T69" fmla="*/ 604 h 712"/>
              <a:gd name="T70" fmla="*/ 257 w 518"/>
              <a:gd name="T71" fmla="*/ 558 h 712"/>
              <a:gd name="T72" fmla="*/ 276 w 518"/>
              <a:gd name="T73" fmla="*/ 538 h 712"/>
              <a:gd name="T74" fmla="*/ 275 w 518"/>
              <a:gd name="T75" fmla="*/ 640 h 712"/>
              <a:gd name="T76" fmla="*/ 263 w 518"/>
              <a:gd name="T77" fmla="*/ 681 h 712"/>
              <a:gd name="T78" fmla="*/ 314 w 518"/>
              <a:gd name="T79" fmla="*/ 694 h 712"/>
              <a:gd name="T80" fmla="*/ 375 w 518"/>
              <a:gd name="T81" fmla="*/ 674 h 712"/>
              <a:gd name="T82" fmla="*/ 334 w 518"/>
              <a:gd name="T83" fmla="*/ 662 h 712"/>
              <a:gd name="T84" fmla="*/ 333 w 518"/>
              <a:gd name="T85" fmla="*/ 513 h 712"/>
              <a:gd name="T86" fmla="*/ 327 w 518"/>
              <a:gd name="T87" fmla="*/ 476 h 712"/>
              <a:gd name="T88" fmla="*/ 322 w 518"/>
              <a:gd name="T89" fmla="*/ 342 h 712"/>
              <a:gd name="T90" fmla="*/ 381 w 518"/>
              <a:gd name="T91" fmla="*/ 356 h 712"/>
              <a:gd name="T92" fmla="*/ 489 w 518"/>
              <a:gd name="T93" fmla="*/ 652 h 712"/>
              <a:gd name="T94" fmla="*/ 393 w 518"/>
              <a:gd name="T95" fmla="*/ 343 h 712"/>
              <a:gd name="T96" fmla="*/ 324 w 518"/>
              <a:gd name="T97" fmla="*/ 314 h 712"/>
              <a:gd name="T98" fmla="*/ 292 w 518"/>
              <a:gd name="T99" fmla="*/ 225 h 712"/>
              <a:gd name="T100" fmla="*/ 332 w 518"/>
              <a:gd name="T101" fmla="*/ 217 h 712"/>
              <a:gd name="T102" fmla="*/ 381 w 518"/>
              <a:gd name="T103" fmla="*/ 313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18" h="712">
                <a:moveTo>
                  <a:pt x="393" y="343"/>
                </a:moveTo>
                <a:cubicBezTo>
                  <a:pt x="513" y="640"/>
                  <a:pt x="513" y="640"/>
                  <a:pt x="513" y="640"/>
                </a:cubicBezTo>
                <a:cubicBezTo>
                  <a:pt x="518" y="636"/>
                  <a:pt x="518" y="636"/>
                  <a:pt x="518" y="636"/>
                </a:cubicBezTo>
                <a:cubicBezTo>
                  <a:pt x="352" y="212"/>
                  <a:pt x="352" y="212"/>
                  <a:pt x="352" y="212"/>
                </a:cubicBezTo>
                <a:cubicBezTo>
                  <a:pt x="355" y="211"/>
                  <a:pt x="357" y="210"/>
                  <a:pt x="357" y="210"/>
                </a:cubicBezTo>
                <a:cubicBezTo>
                  <a:pt x="362" y="207"/>
                  <a:pt x="356" y="196"/>
                  <a:pt x="358" y="195"/>
                </a:cubicBezTo>
                <a:cubicBezTo>
                  <a:pt x="360" y="194"/>
                  <a:pt x="355" y="188"/>
                  <a:pt x="357" y="187"/>
                </a:cubicBezTo>
                <a:cubicBezTo>
                  <a:pt x="358" y="186"/>
                  <a:pt x="358" y="182"/>
                  <a:pt x="357" y="178"/>
                </a:cubicBezTo>
                <a:cubicBezTo>
                  <a:pt x="356" y="174"/>
                  <a:pt x="345" y="171"/>
                  <a:pt x="345" y="171"/>
                </a:cubicBezTo>
                <a:cubicBezTo>
                  <a:pt x="344" y="157"/>
                  <a:pt x="333" y="164"/>
                  <a:pt x="333" y="164"/>
                </a:cubicBezTo>
                <a:cubicBezTo>
                  <a:pt x="325" y="167"/>
                  <a:pt x="325" y="173"/>
                  <a:pt x="325" y="173"/>
                </a:cubicBezTo>
                <a:cubicBezTo>
                  <a:pt x="312" y="175"/>
                  <a:pt x="303" y="192"/>
                  <a:pt x="303" y="192"/>
                </a:cubicBezTo>
                <a:cubicBezTo>
                  <a:pt x="303" y="182"/>
                  <a:pt x="285" y="143"/>
                  <a:pt x="280" y="132"/>
                </a:cubicBezTo>
                <a:cubicBezTo>
                  <a:pt x="275" y="122"/>
                  <a:pt x="278" y="120"/>
                  <a:pt x="292" y="121"/>
                </a:cubicBezTo>
                <a:cubicBezTo>
                  <a:pt x="306" y="123"/>
                  <a:pt x="308" y="111"/>
                  <a:pt x="308" y="111"/>
                </a:cubicBezTo>
                <a:cubicBezTo>
                  <a:pt x="310" y="111"/>
                  <a:pt x="312" y="104"/>
                  <a:pt x="312" y="104"/>
                </a:cubicBezTo>
                <a:cubicBezTo>
                  <a:pt x="315" y="106"/>
                  <a:pt x="319" y="98"/>
                  <a:pt x="319" y="98"/>
                </a:cubicBezTo>
                <a:cubicBezTo>
                  <a:pt x="331" y="104"/>
                  <a:pt x="330" y="90"/>
                  <a:pt x="330" y="84"/>
                </a:cubicBezTo>
                <a:cubicBezTo>
                  <a:pt x="330" y="78"/>
                  <a:pt x="334" y="69"/>
                  <a:pt x="334" y="69"/>
                </a:cubicBezTo>
                <a:cubicBezTo>
                  <a:pt x="340" y="68"/>
                  <a:pt x="342" y="69"/>
                  <a:pt x="345" y="62"/>
                </a:cubicBezTo>
                <a:cubicBezTo>
                  <a:pt x="348" y="54"/>
                  <a:pt x="333" y="42"/>
                  <a:pt x="333" y="42"/>
                </a:cubicBezTo>
                <a:cubicBezTo>
                  <a:pt x="313" y="0"/>
                  <a:pt x="274" y="14"/>
                  <a:pt x="274" y="14"/>
                </a:cubicBezTo>
                <a:cubicBezTo>
                  <a:pt x="240" y="22"/>
                  <a:pt x="244" y="64"/>
                  <a:pt x="244" y="64"/>
                </a:cubicBezTo>
                <a:cubicBezTo>
                  <a:pt x="244" y="64"/>
                  <a:pt x="223" y="82"/>
                  <a:pt x="211" y="87"/>
                </a:cubicBezTo>
                <a:cubicBezTo>
                  <a:pt x="198" y="92"/>
                  <a:pt x="188" y="92"/>
                  <a:pt x="188" y="87"/>
                </a:cubicBezTo>
                <a:cubicBezTo>
                  <a:pt x="188" y="83"/>
                  <a:pt x="176" y="76"/>
                  <a:pt x="169" y="71"/>
                </a:cubicBezTo>
                <a:cubicBezTo>
                  <a:pt x="163" y="66"/>
                  <a:pt x="146" y="57"/>
                  <a:pt x="136" y="59"/>
                </a:cubicBezTo>
                <a:cubicBezTo>
                  <a:pt x="126" y="60"/>
                  <a:pt x="117" y="55"/>
                  <a:pt x="104" y="52"/>
                </a:cubicBezTo>
                <a:cubicBezTo>
                  <a:pt x="91" y="48"/>
                  <a:pt x="86" y="47"/>
                  <a:pt x="71" y="57"/>
                </a:cubicBezTo>
                <a:cubicBezTo>
                  <a:pt x="55" y="67"/>
                  <a:pt x="39" y="86"/>
                  <a:pt x="32" y="97"/>
                </a:cubicBezTo>
                <a:cubicBezTo>
                  <a:pt x="26" y="108"/>
                  <a:pt x="30" y="139"/>
                  <a:pt x="31" y="142"/>
                </a:cubicBezTo>
                <a:cubicBezTo>
                  <a:pt x="33" y="145"/>
                  <a:pt x="39" y="152"/>
                  <a:pt x="39" y="152"/>
                </a:cubicBezTo>
                <a:cubicBezTo>
                  <a:pt x="37" y="177"/>
                  <a:pt x="26" y="231"/>
                  <a:pt x="26" y="231"/>
                </a:cubicBezTo>
                <a:cubicBezTo>
                  <a:pt x="0" y="263"/>
                  <a:pt x="0" y="296"/>
                  <a:pt x="0" y="296"/>
                </a:cubicBezTo>
                <a:cubicBezTo>
                  <a:pt x="4" y="297"/>
                  <a:pt x="4" y="297"/>
                  <a:pt x="4" y="297"/>
                </a:cubicBezTo>
                <a:cubicBezTo>
                  <a:pt x="6" y="270"/>
                  <a:pt x="27" y="241"/>
                  <a:pt x="27" y="241"/>
                </a:cubicBezTo>
                <a:cubicBezTo>
                  <a:pt x="27" y="274"/>
                  <a:pt x="6" y="356"/>
                  <a:pt x="6" y="356"/>
                </a:cubicBezTo>
                <a:cubicBezTo>
                  <a:pt x="11" y="359"/>
                  <a:pt x="11" y="359"/>
                  <a:pt x="11" y="359"/>
                </a:cubicBezTo>
                <a:cubicBezTo>
                  <a:pt x="25" y="339"/>
                  <a:pt x="44" y="159"/>
                  <a:pt x="44" y="159"/>
                </a:cubicBezTo>
                <a:cubicBezTo>
                  <a:pt x="49" y="163"/>
                  <a:pt x="50" y="182"/>
                  <a:pt x="47" y="192"/>
                </a:cubicBezTo>
                <a:cubicBezTo>
                  <a:pt x="44" y="202"/>
                  <a:pt x="53" y="212"/>
                  <a:pt x="53" y="212"/>
                </a:cubicBezTo>
                <a:cubicBezTo>
                  <a:pt x="53" y="212"/>
                  <a:pt x="58" y="228"/>
                  <a:pt x="51" y="233"/>
                </a:cubicBezTo>
                <a:cubicBezTo>
                  <a:pt x="44" y="238"/>
                  <a:pt x="51" y="251"/>
                  <a:pt x="51" y="251"/>
                </a:cubicBezTo>
                <a:cubicBezTo>
                  <a:pt x="51" y="251"/>
                  <a:pt x="55" y="260"/>
                  <a:pt x="50" y="269"/>
                </a:cubicBezTo>
                <a:cubicBezTo>
                  <a:pt x="46" y="278"/>
                  <a:pt x="51" y="286"/>
                  <a:pt x="51" y="292"/>
                </a:cubicBezTo>
                <a:cubicBezTo>
                  <a:pt x="52" y="298"/>
                  <a:pt x="52" y="301"/>
                  <a:pt x="52" y="322"/>
                </a:cubicBezTo>
                <a:cubicBezTo>
                  <a:pt x="51" y="343"/>
                  <a:pt x="47" y="343"/>
                  <a:pt x="57" y="358"/>
                </a:cubicBezTo>
                <a:cubicBezTo>
                  <a:pt x="66" y="372"/>
                  <a:pt x="99" y="395"/>
                  <a:pt x="119" y="398"/>
                </a:cubicBezTo>
                <a:cubicBezTo>
                  <a:pt x="138" y="401"/>
                  <a:pt x="149" y="390"/>
                  <a:pt x="154" y="386"/>
                </a:cubicBezTo>
                <a:cubicBezTo>
                  <a:pt x="160" y="383"/>
                  <a:pt x="159" y="392"/>
                  <a:pt x="159" y="392"/>
                </a:cubicBezTo>
                <a:cubicBezTo>
                  <a:pt x="152" y="397"/>
                  <a:pt x="146" y="411"/>
                  <a:pt x="141" y="423"/>
                </a:cubicBezTo>
                <a:cubicBezTo>
                  <a:pt x="136" y="436"/>
                  <a:pt x="149" y="430"/>
                  <a:pt x="149" y="430"/>
                </a:cubicBezTo>
                <a:cubicBezTo>
                  <a:pt x="162" y="408"/>
                  <a:pt x="162" y="408"/>
                  <a:pt x="162" y="408"/>
                </a:cubicBezTo>
                <a:cubicBezTo>
                  <a:pt x="162" y="411"/>
                  <a:pt x="169" y="416"/>
                  <a:pt x="178" y="436"/>
                </a:cubicBezTo>
                <a:cubicBezTo>
                  <a:pt x="186" y="457"/>
                  <a:pt x="193" y="490"/>
                  <a:pt x="192" y="497"/>
                </a:cubicBezTo>
                <a:cubicBezTo>
                  <a:pt x="191" y="505"/>
                  <a:pt x="196" y="506"/>
                  <a:pt x="196" y="506"/>
                </a:cubicBezTo>
                <a:cubicBezTo>
                  <a:pt x="204" y="506"/>
                  <a:pt x="204" y="506"/>
                  <a:pt x="204" y="506"/>
                </a:cubicBezTo>
                <a:cubicBezTo>
                  <a:pt x="208" y="512"/>
                  <a:pt x="204" y="524"/>
                  <a:pt x="196" y="529"/>
                </a:cubicBezTo>
                <a:cubicBezTo>
                  <a:pt x="188" y="535"/>
                  <a:pt x="177" y="540"/>
                  <a:pt x="154" y="553"/>
                </a:cubicBezTo>
                <a:cubicBezTo>
                  <a:pt x="131" y="565"/>
                  <a:pt x="112" y="596"/>
                  <a:pt x="112" y="596"/>
                </a:cubicBezTo>
                <a:cubicBezTo>
                  <a:pt x="101" y="607"/>
                  <a:pt x="84" y="617"/>
                  <a:pt x="79" y="619"/>
                </a:cubicBezTo>
                <a:cubicBezTo>
                  <a:pt x="73" y="620"/>
                  <a:pt x="54" y="624"/>
                  <a:pt x="35" y="632"/>
                </a:cubicBezTo>
                <a:cubicBezTo>
                  <a:pt x="16" y="641"/>
                  <a:pt x="34" y="660"/>
                  <a:pt x="34" y="660"/>
                </a:cubicBezTo>
                <a:cubicBezTo>
                  <a:pt x="41" y="661"/>
                  <a:pt x="76" y="700"/>
                  <a:pt x="82" y="706"/>
                </a:cubicBezTo>
                <a:cubicBezTo>
                  <a:pt x="89" y="712"/>
                  <a:pt x="113" y="709"/>
                  <a:pt x="127" y="709"/>
                </a:cubicBezTo>
                <a:cubicBezTo>
                  <a:pt x="140" y="708"/>
                  <a:pt x="134" y="696"/>
                  <a:pt x="129" y="694"/>
                </a:cubicBezTo>
                <a:cubicBezTo>
                  <a:pt x="123" y="691"/>
                  <a:pt x="114" y="695"/>
                  <a:pt x="115" y="690"/>
                </a:cubicBezTo>
                <a:cubicBezTo>
                  <a:pt x="116" y="685"/>
                  <a:pt x="106" y="661"/>
                  <a:pt x="114" y="650"/>
                </a:cubicBezTo>
                <a:cubicBezTo>
                  <a:pt x="122" y="639"/>
                  <a:pt x="131" y="639"/>
                  <a:pt x="140" y="629"/>
                </a:cubicBezTo>
                <a:cubicBezTo>
                  <a:pt x="149" y="619"/>
                  <a:pt x="176" y="612"/>
                  <a:pt x="183" y="604"/>
                </a:cubicBezTo>
                <a:cubicBezTo>
                  <a:pt x="191" y="597"/>
                  <a:pt x="199" y="590"/>
                  <a:pt x="213" y="582"/>
                </a:cubicBezTo>
                <a:cubicBezTo>
                  <a:pt x="226" y="574"/>
                  <a:pt x="244" y="565"/>
                  <a:pt x="257" y="558"/>
                </a:cubicBezTo>
                <a:cubicBezTo>
                  <a:pt x="270" y="551"/>
                  <a:pt x="270" y="525"/>
                  <a:pt x="270" y="525"/>
                </a:cubicBezTo>
                <a:cubicBezTo>
                  <a:pt x="272" y="527"/>
                  <a:pt x="276" y="538"/>
                  <a:pt x="276" y="538"/>
                </a:cubicBezTo>
                <a:cubicBezTo>
                  <a:pt x="260" y="581"/>
                  <a:pt x="275" y="603"/>
                  <a:pt x="275" y="603"/>
                </a:cubicBezTo>
                <a:cubicBezTo>
                  <a:pt x="286" y="645"/>
                  <a:pt x="277" y="624"/>
                  <a:pt x="275" y="640"/>
                </a:cubicBezTo>
                <a:cubicBezTo>
                  <a:pt x="273" y="656"/>
                  <a:pt x="265" y="651"/>
                  <a:pt x="264" y="659"/>
                </a:cubicBezTo>
                <a:cubicBezTo>
                  <a:pt x="262" y="666"/>
                  <a:pt x="266" y="665"/>
                  <a:pt x="263" y="681"/>
                </a:cubicBezTo>
                <a:cubicBezTo>
                  <a:pt x="260" y="697"/>
                  <a:pt x="279" y="696"/>
                  <a:pt x="287" y="694"/>
                </a:cubicBezTo>
                <a:cubicBezTo>
                  <a:pt x="296" y="692"/>
                  <a:pt x="302" y="694"/>
                  <a:pt x="314" y="694"/>
                </a:cubicBezTo>
                <a:cubicBezTo>
                  <a:pt x="325" y="694"/>
                  <a:pt x="348" y="692"/>
                  <a:pt x="361" y="691"/>
                </a:cubicBezTo>
                <a:cubicBezTo>
                  <a:pt x="374" y="691"/>
                  <a:pt x="378" y="683"/>
                  <a:pt x="375" y="674"/>
                </a:cubicBezTo>
                <a:cubicBezTo>
                  <a:pt x="371" y="665"/>
                  <a:pt x="360" y="674"/>
                  <a:pt x="355" y="671"/>
                </a:cubicBezTo>
                <a:cubicBezTo>
                  <a:pt x="349" y="667"/>
                  <a:pt x="334" y="666"/>
                  <a:pt x="334" y="662"/>
                </a:cubicBezTo>
                <a:cubicBezTo>
                  <a:pt x="333" y="657"/>
                  <a:pt x="328" y="648"/>
                  <a:pt x="328" y="648"/>
                </a:cubicBezTo>
                <a:cubicBezTo>
                  <a:pt x="319" y="631"/>
                  <a:pt x="333" y="513"/>
                  <a:pt x="333" y="513"/>
                </a:cubicBezTo>
                <a:cubicBezTo>
                  <a:pt x="333" y="502"/>
                  <a:pt x="327" y="481"/>
                  <a:pt x="327" y="481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3" y="455"/>
                  <a:pt x="287" y="332"/>
                  <a:pt x="287" y="332"/>
                </a:cubicBezTo>
                <a:cubicBezTo>
                  <a:pt x="290" y="334"/>
                  <a:pt x="309" y="339"/>
                  <a:pt x="322" y="342"/>
                </a:cubicBezTo>
                <a:cubicBezTo>
                  <a:pt x="335" y="345"/>
                  <a:pt x="338" y="349"/>
                  <a:pt x="338" y="349"/>
                </a:cubicBezTo>
                <a:cubicBezTo>
                  <a:pt x="342" y="355"/>
                  <a:pt x="367" y="359"/>
                  <a:pt x="381" y="356"/>
                </a:cubicBezTo>
                <a:cubicBezTo>
                  <a:pt x="481" y="655"/>
                  <a:pt x="481" y="655"/>
                  <a:pt x="481" y="655"/>
                </a:cubicBezTo>
                <a:cubicBezTo>
                  <a:pt x="489" y="652"/>
                  <a:pt x="489" y="652"/>
                  <a:pt x="489" y="652"/>
                </a:cubicBezTo>
                <a:cubicBezTo>
                  <a:pt x="388" y="354"/>
                  <a:pt x="388" y="354"/>
                  <a:pt x="388" y="354"/>
                </a:cubicBezTo>
                <a:cubicBezTo>
                  <a:pt x="392" y="352"/>
                  <a:pt x="393" y="348"/>
                  <a:pt x="393" y="343"/>
                </a:cubicBezTo>
                <a:close/>
                <a:moveTo>
                  <a:pt x="362" y="316"/>
                </a:moveTo>
                <a:cubicBezTo>
                  <a:pt x="354" y="310"/>
                  <a:pt x="324" y="314"/>
                  <a:pt x="324" y="314"/>
                </a:cubicBezTo>
                <a:cubicBezTo>
                  <a:pt x="314" y="309"/>
                  <a:pt x="278" y="282"/>
                  <a:pt x="278" y="282"/>
                </a:cubicBezTo>
                <a:cubicBezTo>
                  <a:pt x="289" y="271"/>
                  <a:pt x="292" y="225"/>
                  <a:pt x="292" y="225"/>
                </a:cubicBezTo>
                <a:cubicBezTo>
                  <a:pt x="292" y="225"/>
                  <a:pt x="301" y="221"/>
                  <a:pt x="305" y="221"/>
                </a:cubicBezTo>
                <a:cubicBezTo>
                  <a:pt x="309" y="222"/>
                  <a:pt x="321" y="219"/>
                  <a:pt x="332" y="217"/>
                </a:cubicBezTo>
                <a:cubicBezTo>
                  <a:pt x="335" y="216"/>
                  <a:pt x="338" y="215"/>
                  <a:pt x="341" y="215"/>
                </a:cubicBezTo>
                <a:cubicBezTo>
                  <a:pt x="381" y="313"/>
                  <a:pt x="381" y="313"/>
                  <a:pt x="381" y="313"/>
                </a:cubicBezTo>
                <a:cubicBezTo>
                  <a:pt x="373" y="306"/>
                  <a:pt x="362" y="316"/>
                  <a:pt x="362" y="316"/>
                </a:cubicBezTo>
                <a:close/>
              </a:path>
            </a:pathLst>
          </a:custGeom>
          <a:solidFill>
            <a:srgbClr val="FB7B1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33" name="Freeform 17"/>
          <p:cNvSpPr>
            <a:spLocks noEditPoints="1"/>
          </p:cNvSpPr>
          <p:nvPr/>
        </p:nvSpPr>
        <p:spPr bwMode="auto">
          <a:xfrm>
            <a:off x="8996045" y="3475355"/>
            <a:ext cx="245745" cy="518160"/>
          </a:xfrm>
          <a:custGeom>
            <a:avLst/>
            <a:gdLst>
              <a:gd name="T0" fmla="*/ 208 w 309"/>
              <a:gd name="T1" fmla="*/ 642 h 648"/>
              <a:gd name="T2" fmla="*/ 183 w 309"/>
              <a:gd name="T3" fmla="*/ 616 h 648"/>
              <a:gd name="T4" fmla="*/ 175 w 309"/>
              <a:gd name="T5" fmla="*/ 583 h 648"/>
              <a:gd name="T6" fmla="*/ 186 w 309"/>
              <a:gd name="T7" fmla="*/ 520 h 648"/>
              <a:gd name="T8" fmla="*/ 223 w 309"/>
              <a:gd name="T9" fmla="*/ 471 h 648"/>
              <a:gd name="T10" fmla="*/ 223 w 309"/>
              <a:gd name="T11" fmla="*/ 444 h 648"/>
              <a:gd name="T12" fmla="*/ 231 w 309"/>
              <a:gd name="T13" fmla="*/ 370 h 648"/>
              <a:gd name="T14" fmla="*/ 226 w 309"/>
              <a:gd name="T15" fmla="*/ 291 h 648"/>
              <a:gd name="T16" fmla="*/ 243 w 309"/>
              <a:gd name="T17" fmla="*/ 271 h 648"/>
              <a:gd name="T18" fmla="*/ 262 w 309"/>
              <a:gd name="T19" fmla="*/ 299 h 648"/>
              <a:gd name="T20" fmla="*/ 272 w 309"/>
              <a:gd name="T21" fmla="*/ 336 h 648"/>
              <a:gd name="T22" fmla="*/ 273 w 309"/>
              <a:gd name="T23" fmla="*/ 360 h 648"/>
              <a:gd name="T24" fmla="*/ 280 w 309"/>
              <a:gd name="T25" fmla="*/ 363 h 648"/>
              <a:gd name="T26" fmla="*/ 289 w 309"/>
              <a:gd name="T27" fmla="*/ 366 h 648"/>
              <a:gd name="T28" fmla="*/ 286 w 309"/>
              <a:gd name="T29" fmla="*/ 310 h 648"/>
              <a:gd name="T30" fmla="*/ 278 w 309"/>
              <a:gd name="T31" fmla="*/ 276 h 648"/>
              <a:gd name="T32" fmla="*/ 262 w 309"/>
              <a:gd name="T33" fmla="*/ 192 h 648"/>
              <a:gd name="T34" fmla="*/ 271 w 309"/>
              <a:gd name="T35" fmla="*/ 151 h 648"/>
              <a:gd name="T36" fmla="*/ 279 w 309"/>
              <a:gd name="T37" fmla="*/ 108 h 648"/>
              <a:gd name="T38" fmla="*/ 309 w 309"/>
              <a:gd name="T39" fmla="*/ 106 h 648"/>
              <a:gd name="T40" fmla="*/ 257 w 309"/>
              <a:gd name="T41" fmla="*/ 31 h 648"/>
              <a:gd name="T42" fmla="*/ 185 w 309"/>
              <a:gd name="T43" fmla="*/ 19 h 648"/>
              <a:gd name="T44" fmla="*/ 110 w 309"/>
              <a:gd name="T45" fmla="*/ 8 h 648"/>
              <a:gd name="T46" fmla="*/ 47 w 309"/>
              <a:gd name="T47" fmla="*/ 57 h 648"/>
              <a:gd name="T48" fmla="*/ 22 w 309"/>
              <a:gd name="T49" fmla="*/ 115 h 648"/>
              <a:gd name="T50" fmla="*/ 28 w 309"/>
              <a:gd name="T51" fmla="*/ 128 h 648"/>
              <a:gd name="T52" fmla="*/ 21 w 309"/>
              <a:gd name="T53" fmla="*/ 209 h 648"/>
              <a:gd name="T54" fmla="*/ 9 w 309"/>
              <a:gd name="T55" fmla="*/ 256 h 648"/>
              <a:gd name="T56" fmla="*/ 10 w 309"/>
              <a:gd name="T57" fmla="*/ 288 h 648"/>
              <a:gd name="T58" fmla="*/ 35 w 309"/>
              <a:gd name="T59" fmla="*/ 319 h 648"/>
              <a:gd name="T60" fmla="*/ 38 w 309"/>
              <a:gd name="T61" fmla="*/ 336 h 648"/>
              <a:gd name="T62" fmla="*/ 52 w 309"/>
              <a:gd name="T63" fmla="*/ 329 h 648"/>
              <a:gd name="T64" fmla="*/ 54 w 309"/>
              <a:gd name="T65" fmla="*/ 346 h 648"/>
              <a:gd name="T66" fmla="*/ 68 w 309"/>
              <a:gd name="T67" fmla="*/ 326 h 648"/>
              <a:gd name="T68" fmla="*/ 77 w 309"/>
              <a:gd name="T69" fmla="*/ 311 h 648"/>
              <a:gd name="T70" fmla="*/ 107 w 309"/>
              <a:gd name="T71" fmla="*/ 376 h 648"/>
              <a:gd name="T72" fmla="*/ 124 w 309"/>
              <a:gd name="T73" fmla="*/ 433 h 648"/>
              <a:gd name="T74" fmla="*/ 113 w 309"/>
              <a:gd name="T75" fmla="*/ 454 h 648"/>
              <a:gd name="T76" fmla="*/ 131 w 309"/>
              <a:gd name="T77" fmla="*/ 535 h 648"/>
              <a:gd name="T78" fmla="*/ 117 w 309"/>
              <a:gd name="T79" fmla="*/ 594 h 648"/>
              <a:gd name="T80" fmla="*/ 108 w 309"/>
              <a:gd name="T81" fmla="*/ 624 h 648"/>
              <a:gd name="T82" fmla="*/ 236 w 309"/>
              <a:gd name="T83" fmla="*/ 642 h 648"/>
              <a:gd name="T84" fmla="*/ 26 w 309"/>
              <a:gd name="T85" fmla="*/ 220 h 648"/>
              <a:gd name="T86" fmla="*/ 39 w 309"/>
              <a:gd name="T87" fmla="*/ 205 h 648"/>
              <a:gd name="T88" fmla="*/ 45 w 309"/>
              <a:gd name="T89" fmla="*/ 131 h 648"/>
              <a:gd name="T90" fmla="*/ 41 w 309"/>
              <a:gd name="T91" fmla="*/ 186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9" h="648">
                <a:moveTo>
                  <a:pt x="236" y="642"/>
                </a:moveTo>
                <a:cubicBezTo>
                  <a:pt x="227" y="644"/>
                  <a:pt x="208" y="643"/>
                  <a:pt x="208" y="643"/>
                </a:cubicBezTo>
                <a:cubicBezTo>
                  <a:pt x="208" y="643"/>
                  <a:pt x="203" y="644"/>
                  <a:pt x="208" y="642"/>
                </a:cubicBezTo>
                <a:cubicBezTo>
                  <a:pt x="214" y="640"/>
                  <a:pt x="217" y="634"/>
                  <a:pt x="216" y="627"/>
                </a:cubicBezTo>
                <a:cubicBezTo>
                  <a:pt x="216" y="621"/>
                  <a:pt x="208" y="621"/>
                  <a:pt x="202" y="622"/>
                </a:cubicBezTo>
                <a:cubicBezTo>
                  <a:pt x="196" y="622"/>
                  <a:pt x="188" y="621"/>
                  <a:pt x="183" y="616"/>
                </a:cubicBezTo>
                <a:cubicBezTo>
                  <a:pt x="179" y="612"/>
                  <a:pt x="182" y="603"/>
                  <a:pt x="182" y="597"/>
                </a:cubicBezTo>
                <a:cubicBezTo>
                  <a:pt x="182" y="591"/>
                  <a:pt x="181" y="587"/>
                  <a:pt x="179" y="583"/>
                </a:cubicBezTo>
                <a:cubicBezTo>
                  <a:pt x="177" y="579"/>
                  <a:pt x="178" y="586"/>
                  <a:pt x="175" y="583"/>
                </a:cubicBezTo>
                <a:cubicBezTo>
                  <a:pt x="171" y="581"/>
                  <a:pt x="168" y="574"/>
                  <a:pt x="167" y="571"/>
                </a:cubicBezTo>
                <a:cubicBezTo>
                  <a:pt x="166" y="569"/>
                  <a:pt x="165" y="561"/>
                  <a:pt x="171" y="551"/>
                </a:cubicBezTo>
                <a:cubicBezTo>
                  <a:pt x="177" y="540"/>
                  <a:pt x="181" y="529"/>
                  <a:pt x="186" y="520"/>
                </a:cubicBezTo>
                <a:cubicBezTo>
                  <a:pt x="190" y="511"/>
                  <a:pt x="193" y="494"/>
                  <a:pt x="197" y="485"/>
                </a:cubicBezTo>
                <a:cubicBezTo>
                  <a:pt x="200" y="475"/>
                  <a:pt x="207" y="471"/>
                  <a:pt x="207" y="471"/>
                </a:cubicBezTo>
                <a:cubicBezTo>
                  <a:pt x="213" y="474"/>
                  <a:pt x="223" y="472"/>
                  <a:pt x="223" y="471"/>
                </a:cubicBezTo>
                <a:cubicBezTo>
                  <a:pt x="224" y="469"/>
                  <a:pt x="228" y="453"/>
                  <a:pt x="229" y="452"/>
                </a:cubicBezTo>
                <a:cubicBezTo>
                  <a:pt x="229" y="451"/>
                  <a:pt x="231" y="447"/>
                  <a:pt x="228" y="446"/>
                </a:cubicBezTo>
                <a:cubicBezTo>
                  <a:pt x="225" y="446"/>
                  <a:pt x="228" y="448"/>
                  <a:pt x="223" y="444"/>
                </a:cubicBezTo>
                <a:cubicBezTo>
                  <a:pt x="219" y="440"/>
                  <a:pt x="219" y="434"/>
                  <a:pt x="219" y="434"/>
                </a:cubicBezTo>
                <a:cubicBezTo>
                  <a:pt x="222" y="434"/>
                  <a:pt x="231" y="429"/>
                  <a:pt x="231" y="429"/>
                </a:cubicBezTo>
                <a:cubicBezTo>
                  <a:pt x="229" y="424"/>
                  <a:pt x="230" y="376"/>
                  <a:pt x="231" y="370"/>
                </a:cubicBezTo>
                <a:cubicBezTo>
                  <a:pt x="232" y="364"/>
                  <a:pt x="231" y="360"/>
                  <a:pt x="232" y="346"/>
                </a:cubicBezTo>
                <a:cubicBezTo>
                  <a:pt x="233" y="332"/>
                  <a:pt x="232" y="321"/>
                  <a:pt x="231" y="307"/>
                </a:cubicBezTo>
                <a:cubicBezTo>
                  <a:pt x="231" y="293"/>
                  <a:pt x="229" y="297"/>
                  <a:pt x="226" y="291"/>
                </a:cubicBezTo>
                <a:cubicBezTo>
                  <a:pt x="223" y="286"/>
                  <a:pt x="224" y="286"/>
                  <a:pt x="225" y="281"/>
                </a:cubicBezTo>
                <a:cubicBezTo>
                  <a:pt x="226" y="277"/>
                  <a:pt x="232" y="279"/>
                  <a:pt x="238" y="278"/>
                </a:cubicBezTo>
                <a:cubicBezTo>
                  <a:pt x="243" y="278"/>
                  <a:pt x="242" y="277"/>
                  <a:pt x="243" y="271"/>
                </a:cubicBezTo>
                <a:cubicBezTo>
                  <a:pt x="245" y="265"/>
                  <a:pt x="240" y="261"/>
                  <a:pt x="240" y="261"/>
                </a:cubicBezTo>
                <a:cubicBezTo>
                  <a:pt x="241" y="251"/>
                  <a:pt x="245" y="267"/>
                  <a:pt x="248" y="273"/>
                </a:cubicBezTo>
                <a:cubicBezTo>
                  <a:pt x="252" y="278"/>
                  <a:pt x="262" y="299"/>
                  <a:pt x="262" y="299"/>
                </a:cubicBezTo>
                <a:cubicBezTo>
                  <a:pt x="260" y="303"/>
                  <a:pt x="267" y="311"/>
                  <a:pt x="267" y="311"/>
                </a:cubicBezTo>
                <a:cubicBezTo>
                  <a:pt x="265" y="313"/>
                  <a:pt x="266" y="321"/>
                  <a:pt x="267" y="327"/>
                </a:cubicBezTo>
                <a:cubicBezTo>
                  <a:pt x="269" y="332"/>
                  <a:pt x="269" y="333"/>
                  <a:pt x="272" y="336"/>
                </a:cubicBezTo>
                <a:cubicBezTo>
                  <a:pt x="276" y="339"/>
                  <a:pt x="274" y="344"/>
                  <a:pt x="275" y="347"/>
                </a:cubicBezTo>
                <a:cubicBezTo>
                  <a:pt x="276" y="351"/>
                  <a:pt x="271" y="354"/>
                  <a:pt x="271" y="354"/>
                </a:cubicBezTo>
                <a:cubicBezTo>
                  <a:pt x="264" y="361"/>
                  <a:pt x="273" y="360"/>
                  <a:pt x="273" y="360"/>
                </a:cubicBezTo>
                <a:cubicBezTo>
                  <a:pt x="271" y="364"/>
                  <a:pt x="271" y="364"/>
                  <a:pt x="271" y="364"/>
                </a:cubicBezTo>
                <a:cubicBezTo>
                  <a:pt x="264" y="368"/>
                  <a:pt x="272" y="368"/>
                  <a:pt x="272" y="368"/>
                </a:cubicBezTo>
                <a:cubicBezTo>
                  <a:pt x="274" y="367"/>
                  <a:pt x="280" y="363"/>
                  <a:pt x="280" y="363"/>
                </a:cubicBezTo>
                <a:cubicBezTo>
                  <a:pt x="280" y="364"/>
                  <a:pt x="276" y="370"/>
                  <a:pt x="276" y="370"/>
                </a:cubicBezTo>
                <a:cubicBezTo>
                  <a:pt x="273" y="375"/>
                  <a:pt x="279" y="373"/>
                  <a:pt x="279" y="373"/>
                </a:cubicBezTo>
                <a:cubicBezTo>
                  <a:pt x="279" y="373"/>
                  <a:pt x="286" y="369"/>
                  <a:pt x="289" y="366"/>
                </a:cubicBezTo>
                <a:cubicBezTo>
                  <a:pt x="292" y="363"/>
                  <a:pt x="293" y="356"/>
                  <a:pt x="296" y="347"/>
                </a:cubicBezTo>
                <a:cubicBezTo>
                  <a:pt x="298" y="337"/>
                  <a:pt x="293" y="331"/>
                  <a:pt x="290" y="325"/>
                </a:cubicBezTo>
                <a:cubicBezTo>
                  <a:pt x="287" y="318"/>
                  <a:pt x="286" y="310"/>
                  <a:pt x="286" y="310"/>
                </a:cubicBezTo>
                <a:cubicBezTo>
                  <a:pt x="289" y="311"/>
                  <a:pt x="291" y="303"/>
                  <a:pt x="291" y="303"/>
                </a:cubicBezTo>
                <a:cubicBezTo>
                  <a:pt x="290" y="287"/>
                  <a:pt x="284" y="293"/>
                  <a:pt x="282" y="290"/>
                </a:cubicBezTo>
                <a:cubicBezTo>
                  <a:pt x="279" y="288"/>
                  <a:pt x="278" y="285"/>
                  <a:pt x="278" y="276"/>
                </a:cubicBezTo>
                <a:cubicBezTo>
                  <a:pt x="277" y="268"/>
                  <a:pt x="275" y="257"/>
                  <a:pt x="274" y="241"/>
                </a:cubicBezTo>
                <a:cubicBezTo>
                  <a:pt x="273" y="224"/>
                  <a:pt x="265" y="210"/>
                  <a:pt x="262" y="204"/>
                </a:cubicBezTo>
                <a:cubicBezTo>
                  <a:pt x="259" y="197"/>
                  <a:pt x="262" y="192"/>
                  <a:pt x="262" y="192"/>
                </a:cubicBezTo>
                <a:cubicBezTo>
                  <a:pt x="262" y="192"/>
                  <a:pt x="267" y="191"/>
                  <a:pt x="275" y="187"/>
                </a:cubicBezTo>
                <a:cubicBezTo>
                  <a:pt x="284" y="184"/>
                  <a:pt x="281" y="182"/>
                  <a:pt x="279" y="178"/>
                </a:cubicBezTo>
                <a:cubicBezTo>
                  <a:pt x="277" y="173"/>
                  <a:pt x="274" y="162"/>
                  <a:pt x="271" y="151"/>
                </a:cubicBezTo>
                <a:cubicBezTo>
                  <a:pt x="267" y="141"/>
                  <a:pt x="261" y="122"/>
                  <a:pt x="261" y="122"/>
                </a:cubicBezTo>
                <a:cubicBezTo>
                  <a:pt x="267" y="124"/>
                  <a:pt x="270" y="116"/>
                  <a:pt x="273" y="114"/>
                </a:cubicBezTo>
                <a:cubicBezTo>
                  <a:pt x="277" y="112"/>
                  <a:pt x="279" y="108"/>
                  <a:pt x="279" y="108"/>
                </a:cubicBezTo>
                <a:cubicBezTo>
                  <a:pt x="283" y="110"/>
                  <a:pt x="285" y="106"/>
                  <a:pt x="290" y="105"/>
                </a:cubicBezTo>
                <a:cubicBezTo>
                  <a:pt x="295" y="105"/>
                  <a:pt x="300" y="103"/>
                  <a:pt x="303" y="105"/>
                </a:cubicBezTo>
                <a:cubicBezTo>
                  <a:pt x="306" y="108"/>
                  <a:pt x="309" y="106"/>
                  <a:pt x="309" y="106"/>
                </a:cubicBezTo>
                <a:cubicBezTo>
                  <a:pt x="295" y="84"/>
                  <a:pt x="295" y="84"/>
                  <a:pt x="295" y="84"/>
                </a:cubicBezTo>
                <a:cubicBezTo>
                  <a:pt x="297" y="74"/>
                  <a:pt x="295" y="55"/>
                  <a:pt x="295" y="55"/>
                </a:cubicBezTo>
                <a:cubicBezTo>
                  <a:pt x="290" y="34"/>
                  <a:pt x="257" y="31"/>
                  <a:pt x="257" y="31"/>
                </a:cubicBezTo>
                <a:cubicBezTo>
                  <a:pt x="221" y="32"/>
                  <a:pt x="221" y="70"/>
                  <a:pt x="221" y="70"/>
                </a:cubicBezTo>
                <a:cubicBezTo>
                  <a:pt x="217" y="78"/>
                  <a:pt x="193" y="74"/>
                  <a:pt x="193" y="74"/>
                </a:cubicBezTo>
                <a:cubicBezTo>
                  <a:pt x="209" y="38"/>
                  <a:pt x="185" y="19"/>
                  <a:pt x="185" y="19"/>
                </a:cubicBezTo>
                <a:cubicBezTo>
                  <a:pt x="168" y="0"/>
                  <a:pt x="144" y="16"/>
                  <a:pt x="144" y="16"/>
                </a:cubicBezTo>
                <a:cubicBezTo>
                  <a:pt x="144" y="16"/>
                  <a:pt x="139" y="14"/>
                  <a:pt x="136" y="13"/>
                </a:cubicBezTo>
                <a:cubicBezTo>
                  <a:pt x="132" y="13"/>
                  <a:pt x="118" y="10"/>
                  <a:pt x="110" y="8"/>
                </a:cubicBezTo>
                <a:cubicBezTo>
                  <a:pt x="101" y="6"/>
                  <a:pt x="95" y="4"/>
                  <a:pt x="90" y="6"/>
                </a:cubicBezTo>
                <a:cubicBezTo>
                  <a:pt x="85" y="9"/>
                  <a:pt x="77" y="14"/>
                  <a:pt x="66" y="27"/>
                </a:cubicBezTo>
                <a:cubicBezTo>
                  <a:pt x="47" y="57"/>
                  <a:pt x="47" y="57"/>
                  <a:pt x="47" y="57"/>
                </a:cubicBezTo>
                <a:cubicBezTo>
                  <a:pt x="39" y="56"/>
                  <a:pt x="28" y="62"/>
                  <a:pt x="28" y="62"/>
                </a:cubicBezTo>
                <a:cubicBezTo>
                  <a:pt x="8" y="76"/>
                  <a:pt x="15" y="98"/>
                  <a:pt x="16" y="103"/>
                </a:cubicBezTo>
                <a:cubicBezTo>
                  <a:pt x="18" y="108"/>
                  <a:pt x="22" y="113"/>
                  <a:pt x="22" y="115"/>
                </a:cubicBezTo>
                <a:cubicBezTo>
                  <a:pt x="22" y="118"/>
                  <a:pt x="16" y="119"/>
                  <a:pt x="14" y="121"/>
                </a:cubicBezTo>
                <a:cubicBezTo>
                  <a:pt x="11" y="123"/>
                  <a:pt x="13" y="125"/>
                  <a:pt x="16" y="126"/>
                </a:cubicBezTo>
                <a:cubicBezTo>
                  <a:pt x="20" y="127"/>
                  <a:pt x="21" y="127"/>
                  <a:pt x="28" y="128"/>
                </a:cubicBezTo>
                <a:cubicBezTo>
                  <a:pt x="34" y="130"/>
                  <a:pt x="37" y="131"/>
                  <a:pt x="37" y="131"/>
                </a:cubicBezTo>
                <a:cubicBezTo>
                  <a:pt x="38" y="134"/>
                  <a:pt x="34" y="149"/>
                  <a:pt x="31" y="159"/>
                </a:cubicBezTo>
                <a:cubicBezTo>
                  <a:pt x="28" y="170"/>
                  <a:pt x="21" y="198"/>
                  <a:pt x="21" y="209"/>
                </a:cubicBezTo>
                <a:cubicBezTo>
                  <a:pt x="21" y="217"/>
                  <a:pt x="26" y="244"/>
                  <a:pt x="28" y="255"/>
                </a:cubicBezTo>
                <a:cubicBezTo>
                  <a:pt x="28" y="255"/>
                  <a:pt x="28" y="255"/>
                  <a:pt x="28" y="255"/>
                </a:cubicBezTo>
                <a:cubicBezTo>
                  <a:pt x="24" y="255"/>
                  <a:pt x="16" y="254"/>
                  <a:pt x="9" y="256"/>
                </a:cubicBezTo>
                <a:cubicBezTo>
                  <a:pt x="4" y="257"/>
                  <a:pt x="1" y="265"/>
                  <a:pt x="0" y="267"/>
                </a:cubicBezTo>
                <a:cubicBezTo>
                  <a:pt x="1" y="267"/>
                  <a:pt x="2" y="267"/>
                  <a:pt x="4" y="267"/>
                </a:cubicBezTo>
                <a:cubicBezTo>
                  <a:pt x="10" y="266"/>
                  <a:pt x="8" y="279"/>
                  <a:pt x="10" y="288"/>
                </a:cubicBezTo>
                <a:cubicBezTo>
                  <a:pt x="11" y="296"/>
                  <a:pt x="31" y="301"/>
                  <a:pt x="30" y="303"/>
                </a:cubicBezTo>
                <a:cubicBezTo>
                  <a:pt x="30" y="306"/>
                  <a:pt x="31" y="309"/>
                  <a:pt x="30" y="315"/>
                </a:cubicBezTo>
                <a:cubicBezTo>
                  <a:pt x="30" y="321"/>
                  <a:pt x="34" y="317"/>
                  <a:pt x="35" y="319"/>
                </a:cubicBezTo>
                <a:cubicBezTo>
                  <a:pt x="37" y="321"/>
                  <a:pt x="35" y="322"/>
                  <a:pt x="35" y="325"/>
                </a:cubicBezTo>
                <a:cubicBezTo>
                  <a:pt x="34" y="327"/>
                  <a:pt x="36" y="327"/>
                  <a:pt x="37" y="329"/>
                </a:cubicBezTo>
                <a:cubicBezTo>
                  <a:pt x="39" y="330"/>
                  <a:pt x="38" y="333"/>
                  <a:pt x="38" y="336"/>
                </a:cubicBezTo>
                <a:cubicBezTo>
                  <a:pt x="38" y="338"/>
                  <a:pt x="41" y="338"/>
                  <a:pt x="43" y="338"/>
                </a:cubicBezTo>
                <a:cubicBezTo>
                  <a:pt x="46" y="338"/>
                  <a:pt x="47" y="334"/>
                  <a:pt x="48" y="332"/>
                </a:cubicBezTo>
                <a:cubicBezTo>
                  <a:pt x="49" y="330"/>
                  <a:pt x="52" y="329"/>
                  <a:pt x="52" y="329"/>
                </a:cubicBezTo>
                <a:cubicBezTo>
                  <a:pt x="52" y="330"/>
                  <a:pt x="50" y="337"/>
                  <a:pt x="49" y="339"/>
                </a:cubicBezTo>
                <a:cubicBezTo>
                  <a:pt x="48" y="341"/>
                  <a:pt x="47" y="340"/>
                  <a:pt x="44" y="349"/>
                </a:cubicBezTo>
                <a:cubicBezTo>
                  <a:pt x="42" y="357"/>
                  <a:pt x="52" y="349"/>
                  <a:pt x="54" y="346"/>
                </a:cubicBezTo>
                <a:cubicBezTo>
                  <a:pt x="56" y="343"/>
                  <a:pt x="58" y="340"/>
                  <a:pt x="59" y="334"/>
                </a:cubicBezTo>
                <a:cubicBezTo>
                  <a:pt x="61" y="329"/>
                  <a:pt x="63" y="327"/>
                  <a:pt x="63" y="327"/>
                </a:cubicBezTo>
                <a:cubicBezTo>
                  <a:pt x="68" y="320"/>
                  <a:pt x="68" y="326"/>
                  <a:pt x="68" y="326"/>
                </a:cubicBezTo>
                <a:cubicBezTo>
                  <a:pt x="63" y="337"/>
                  <a:pt x="69" y="335"/>
                  <a:pt x="69" y="335"/>
                </a:cubicBezTo>
                <a:cubicBezTo>
                  <a:pt x="72" y="333"/>
                  <a:pt x="75" y="327"/>
                  <a:pt x="75" y="327"/>
                </a:cubicBezTo>
                <a:cubicBezTo>
                  <a:pt x="77" y="311"/>
                  <a:pt x="77" y="311"/>
                  <a:pt x="77" y="311"/>
                </a:cubicBezTo>
                <a:cubicBezTo>
                  <a:pt x="77" y="311"/>
                  <a:pt x="100" y="313"/>
                  <a:pt x="101" y="316"/>
                </a:cubicBezTo>
                <a:cubicBezTo>
                  <a:pt x="101" y="320"/>
                  <a:pt x="98" y="345"/>
                  <a:pt x="100" y="355"/>
                </a:cubicBezTo>
                <a:cubicBezTo>
                  <a:pt x="102" y="365"/>
                  <a:pt x="100" y="371"/>
                  <a:pt x="107" y="376"/>
                </a:cubicBezTo>
                <a:cubicBezTo>
                  <a:pt x="113" y="381"/>
                  <a:pt x="112" y="382"/>
                  <a:pt x="114" y="390"/>
                </a:cubicBezTo>
                <a:cubicBezTo>
                  <a:pt x="116" y="398"/>
                  <a:pt x="117" y="409"/>
                  <a:pt x="119" y="418"/>
                </a:cubicBezTo>
                <a:cubicBezTo>
                  <a:pt x="121" y="427"/>
                  <a:pt x="124" y="433"/>
                  <a:pt x="124" y="433"/>
                </a:cubicBezTo>
                <a:cubicBezTo>
                  <a:pt x="124" y="434"/>
                  <a:pt x="123" y="436"/>
                  <a:pt x="120" y="435"/>
                </a:cubicBezTo>
                <a:cubicBezTo>
                  <a:pt x="117" y="435"/>
                  <a:pt x="114" y="437"/>
                  <a:pt x="113" y="439"/>
                </a:cubicBezTo>
                <a:cubicBezTo>
                  <a:pt x="112" y="441"/>
                  <a:pt x="113" y="449"/>
                  <a:pt x="113" y="454"/>
                </a:cubicBezTo>
                <a:cubicBezTo>
                  <a:pt x="113" y="459"/>
                  <a:pt x="114" y="459"/>
                  <a:pt x="117" y="460"/>
                </a:cubicBezTo>
                <a:cubicBezTo>
                  <a:pt x="120" y="461"/>
                  <a:pt x="133" y="465"/>
                  <a:pt x="133" y="465"/>
                </a:cubicBezTo>
                <a:cubicBezTo>
                  <a:pt x="120" y="479"/>
                  <a:pt x="127" y="519"/>
                  <a:pt x="131" y="535"/>
                </a:cubicBezTo>
                <a:cubicBezTo>
                  <a:pt x="134" y="550"/>
                  <a:pt x="132" y="554"/>
                  <a:pt x="130" y="564"/>
                </a:cubicBezTo>
                <a:cubicBezTo>
                  <a:pt x="127" y="575"/>
                  <a:pt x="124" y="583"/>
                  <a:pt x="123" y="587"/>
                </a:cubicBezTo>
                <a:cubicBezTo>
                  <a:pt x="121" y="590"/>
                  <a:pt x="122" y="593"/>
                  <a:pt x="117" y="594"/>
                </a:cubicBezTo>
                <a:cubicBezTo>
                  <a:pt x="113" y="596"/>
                  <a:pt x="111" y="594"/>
                  <a:pt x="109" y="597"/>
                </a:cubicBezTo>
                <a:cubicBezTo>
                  <a:pt x="107" y="600"/>
                  <a:pt x="106" y="609"/>
                  <a:pt x="107" y="612"/>
                </a:cubicBezTo>
                <a:cubicBezTo>
                  <a:pt x="109" y="615"/>
                  <a:pt x="109" y="616"/>
                  <a:pt x="108" y="624"/>
                </a:cubicBezTo>
                <a:cubicBezTo>
                  <a:pt x="107" y="631"/>
                  <a:pt x="102" y="639"/>
                  <a:pt x="99" y="644"/>
                </a:cubicBezTo>
                <a:cubicBezTo>
                  <a:pt x="96" y="648"/>
                  <a:pt x="90" y="646"/>
                  <a:pt x="86" y="646"/>
                </a:cubicBezTo>
                <a:cubicBezTo>
                  <a:pt x="82" y="647"/>
                  <a:pt x="245" y="640"/>
                  <a:pt x="236" y="642"/>
                </a:cubicBezTo>
                <a:close/>
                <a:moveTo>
                  <a:pt x="35" y="253"/>
                </a:moveTo>
                <a:cubicBezTo>
                  <a:pt x="35" y="256"/>
                  <a:pt x="34" y="256"/>
                  <a:pt x="32" y="255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3" y="194"/>
                  <a:pt x="37" y="158"/>
                  <a:pt x="37" y="158"/>
                </a:cubicBezTo>
                <a:cubicBezTo>
                  <a:pt x="37" y="165"/>
                  <a:pt x="39" y="179"/>
                  <a:pt x="41" y="188"/>
                </a:cubicBezTo>
                <a:cubicBezTo>
                  <a:pt x="40" y="193"/>
                  <a:pt x="39" y="199"/>
                  <a:pt x="39" y="205"/>
                </a:cubicBezTo>
                <a:cubicBezTo>
                  <a:pt x="36" y="229"/>
                  <a:pt x="36" y="251"/>
                  <a:pt x="35" y="253"/>
                </a:cubicBezTo>
                <a:close/>
                <a:moveTo>
                  <a:pt x="41" y="186"/>
                </a:moveTo>
                <a:cubicBezTo>
                  <a:pt x="39" y="163"/>
                  <a:pt x="45" y="131"/>
                  <a:pt x="45" y="131"/>
                </a:cubicBezTo>
                <a:cubicBezTo>
                  <a:pt x="47" y="130"/>
                  <a:pt x="51" y="127"/>
                  <a:pt x="51" y="127"/>
                </a:cubicBezTo>
                <a:cubicBezTo>
                  <a:pt x="59" y="120"/>
                  <a:pt x="59" y="134"/>
                  <a:pt x="59" y="134"/>
                </a:cubicBezTo>
                <a:cubicBezTo>
                  <a:pt x="50" y="143"/>
                  <a:pt x="44" y="164"/>
                  <a:pt x="41" y="18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0242" name="文本框 10241"/>
          <p:cNvSpPr txBox="1"/>
          <p:nvPr/>
        </p:nvSpPr>
        <p:spPr>
          <a:xfrm>
            <a:off x="1134110" y="866140"/>
            <a:ext cx="3044190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anchor="t">
            <a:spAutoFit/>
          </a:bodyPr>
          <a:lstStyle/>
          <a:p>
            <a:pPr lvl="0" algn="l" eaLnBrk="1" latinLnBrk="0" hangingPunct="1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作品提交流程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1134110" y="4132580"/>
            <a:ext cx="1673225" cy="407035"/>
          </a:xfrm>
          <a:prstGeom prst="rect">
            <a:avLst/>
          </a:prstGeom>
          <a:solidFill>
            <a:srgbClr val="FB7B19"/>
          </a:solidFill>
          <a:ln>
            <a:headEnd type="none" w="med" len="med"/>
            <a:tailEnd type="none" w="med" len="med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anchor="t"/>
          <a:lstStyle/>
          <a:p>
            <a:pPr lvl="0" eaLnBrk="1" latinLnBrk="0" hangingPunct="1">
              <a:lnSpc>
                <a:spcPct val="130000"/>
              </a:lnSpc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学生作品网上提交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4923019" y="3604493"/>
            <a:ext cx="863716" cy="1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4" name="文本框 3"/>
          <p:cNvSpPr txBox="1"/>
          <p:nvPr/>
        </p:nvSpPr>
        <p:spPr>
          <a:xfrm>
            <a:off x="4905941" y="3290976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校级初评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7972425" y="1901825"/>
            <a:ext cx="956310" cy="314960"/>
            <a:chOff x="12526" y="4810"/>
            <a:chExt cx="1506" cy="496"/>
          </a:xfrm>
        </p:grpSpPr>
        <p:cxnSp>
          <p:nvCxnSpPr>
            <p:cNvPr id="10250" name="直接箭头连接符 10249"/>
            <p:cNvCxnSpPr/>
            <p:nvPr/>
          </p:nvCxnSpPr>
          <p:spPr>
            <a:xfrm>
              <a:off x="12558" y="5294"/>
              <a:ext cx="1475" cy="12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cxnSp>
        <p:sp>
          <p:nvSpPr>
            <p:cNvPr id="19" name="文本框 18"/>
            <p:cNvSpPr txBox="1"/>
            <p:nvPr/>
          </p:nvSpPr>
          <p:spPr>
            <a:xfrm>
              <a:off x="12526" y="4810"/>
              <a:ext cx="1248" cy="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</a:rPr>
                <a:t>赛区评选</a:t>
              </a:r>
              <a:endParaRPr lang="zh-CN" altLang="en-US" sz="12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1134110" y="4539615"/>
            <a:ext cx="1877060" cy="610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 eaLnBrk="1" latinLnBrk="0" hangingPunct="1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提交时间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 eaLnBrk="1" latinLnBrk="0" hangingPunct="1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5月15日至6月25日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:00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604260" y="3858260"/>
            <a:ext cx="1673225" cy="483235"/>
          </a:xfrm>
          <a:prstGeom prst="rect">
            <a:avLst/>
          </a:prstGeom>
          <a:solidFill>
            <a:srgbClr val="FB7B19"/>
          </a:solidFill>
          <a:ln>
            <a:headEnd type="none" w="med" len="med"/>
            <a:tailEnd type="none" w="med" len="med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anchor="t"/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学生线下报送学校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299835" y="2526030"/>
            <a:ext cx="1673225" cy="407035"/>
          </a:xfrm>
          <a:prstGeom prst="rect">
            <a:avLst/>
          </a:prstGeom>
          <a:solidFill>
            <a:srgbClr val="FB7B19"/>
          </a:solidFill>
          <a:ln>
            <a:headEnd type="none" w="med" len="med"/>
            <a:tailEnd type="none" w="med" len="med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anchor="t"/>
          <a:lstStyle/>
          <a:p>
            <a:pPr lvl="0" algn="l" eaLnBrk="1" latinLnBrk="0" hangingPunct="1"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学校报送赛区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299835" y="2933065"/>
            <a:ext cx="1672590" cy="1510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按赛区要求提交作品汇总表，统一审核盖章报送到所在赛区。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截止时间见各赛区通知。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118600" y="1329055"/>
            <a:ext cx="2081530" cy="476885"/>
          </a:xfrm>
          <a:prstGeom prst="rect">
            <a:avLst/>
          </a:prstGeom>
          <a:solidFill>
            <a:srgbClr val="FB7B19"/>
          </a:solidFill>
          <a:ln>
            <a:headEnd type="none" w="med" len="med"/>
            <a:tailEnd type="none" w="med" len="med"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anchor="t"/>
          <a:lstStyle/>
          <a:p>
            <a:pPr lvl="0" algn="l" eaLnBrk="1" latinLnBrk="0" hangingPunct="1"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各赛区报送全国总赛区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9124950" y="1805940"/>
            <a:ext cx="208216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eaLnBrk="1" latinLnBrk="0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各赛区将评选出的参评作品及相关文件，汇总报送至全国大广赛组委会进行全国总评审。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lvl="0" algn="l" eaLnBrk="1" latinLnBrk="0" hangingPunct="1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截止时间为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日，邮寄日期以邮戳为准。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3" name="图片 92" descr="公众号banner尾部图片"/>
          <p:cNvPicPr>
            <a:picLocks noChangeAspect="1"/>
          </p:cNvPicPr>
          <p:nvPr/>
        </p:nvPicPr>
        <p:blipFill>
          <a:blip r:embed="rId1"/>
          <a:srcRect r="42325" b="4763"/>
          <a:stretch>
            <a:fillRect/>
          </a:stretch>
        </p:blipFill>
        <p:spPr>
          <a:xfrm>
            <a:off x="7548245" y="3753485"/>
            <a:ext cx="4324350" cy="31045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38350" y="2161789"/>
            <a:ext cx="7992752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作品评审：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一次创作，三级评选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idx="4294967295"/>
          </p:nvPr>
        </p:nvSpPr>
        <p:spPr>
          <a:xfrm>
            <a:off x="1866900" y="1317625"/>
            <a:ext cx="9314815" cy="1100455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（三）作品评审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9" name="矩形: 圆角 9"/>
          <p:cNvSpPr/>
          <p:nvPr/>
        </p:nvSpPr>
        <p:spPr>
          <a:xfrm>
            <a:off x="2105025" y="2806700"/>
            <a:ext cx="2480310" cy="1551305"/>
          </a:xfrm>
          <a:prstGeom prst="roundRect">
            <a:avLst>
              <a:gd name="adj" fmla="val 3237"/>
            </a:avLst>
          </a:prstGeom>
          <a:noFill/>
          <a:ln>
            <a:solidFill>
              <a:srgbClr val="2EAF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96540" y="339788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院校初评</a:t>
            </a:r>
            <a:endParaRPr lang="zh-CN" altLang="en-US" b="1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42865" y="3260090"/>
            <a:ext cx="1783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各赛区评选</a:t>
            </a:r>
            <a:endParaRPr lang="zh-CN" altLang="en-US" b="1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（可获省级奖）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32725" y="3260090"/>
            <a:ext cx="1783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全国总评审</a:t>
            </a:r>
            <a:endParaRPr lang="zh-CN" altLang="en-US" b="1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（可获全国奖）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矩形: 圆角 9"/>
          <p:cNvSpPr/>
          <p:nvPr/>
        </p:nvSpPr>
        <p:spPr>
          <a:xfrm>
            <a:off x="4794250" y="2806700"/>
            <a:ext cx="2480310" cy="1551305"/>
          </a:xfrm>
          <a:prstGeom prst="roundRect">
            <a:avLst>
              <a:gd name="adj" fmla="val 3237"/>
            </a:avLst>
          </a:prstGeom>
          <a:noFill/>
          <a:ln>
            <a:solidFill>
              <a:srgbClr val="2EAF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6" name="矩形: 圆角 9"/>
          <p:cNvSpPr/>
          <p:nvPr/>
        </p:nvSpPr>
        <p:spPr>
          <a:xfrm>
            <a:off x="7484110" y="2806700"/>
            <a:ext cx="2480310" cy="1551305"/>
          </a:xfrm>
          <a:prstGeom prst="roundRect">
            <a:avLst>
              <a:gd name="adj" fmla="val 3237"/>
            </a:avLst>
          </a:prstGeom>
          <a:noFill/>
          <a:ln>
            <a:solidFill>
              <a:srgbClr val="2EAF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008523" y="860730"/>
            <a:ext cx="5683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五、创作中要注意的问题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1355" y="1505585"/>
            <a:ext cx="9120505" cy="432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7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“不以规矩不能成方圆”，凡事都要讲规矩，讲原则，广告创作也是如此。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7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在校学习的学生在创作中尤其不能忽视，养成良好的职业道德，将来才能立足于职场，实现你的梦想。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7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（一）一定要注意审题，千万不要文不对题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7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以往作品出现文不对题的情况屡见不鲜，所以老师在指导创作时要注意提醒同学们审题要细致、精准，一定要做到有的放矢。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7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注意，创作中老品牌要抓新诉求；新品牌抓要点，体现企业品牌要求。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>
              <a:lnSpc>
                <a:spcPct val="17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（二）习近平总书记指出：“广告宣传也要导向正确”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7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了解国家有关政策规定，不做违法违规的作品，创作内容要有思想、积极向上。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73839" y="1536269"/>
            <a:ext cx="9105729" cy="4033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（三）坚决杜绝出现抄袭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广赛对同学们创作一贯要求的原则就是严禁抄袭。多年来作品抄袭现象屡有出现，影响极坏，一定要引起极大重视。去年推出的公益广告命题，设计圈一些人士对有的抄袭作品反应强烈，甚至在印出作品集后，还接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作品举报。抄袭对抄袭者、学校、大广赛都会带来不良影响，尤其会影响抄袭者未来的人生，虽然还是学生，处在学习受教育的过程，在这个过程就要养成良好的道德，将来才能更好服务社会。望大家爱惜自己的名誉，不要给自己的人生留下污点。千万要严肃对待抄袭问题，恪守参赛承诺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日后再出现抄袭情况，不仅取消作品的获奖资格，收回证书及奖励，还要取消参赛者以后的参赛资格，并向所在赛区及学校通报。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40000"/>
              </a:lnSpc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11375" y="1380490"/>
            <a:ext cx="8958580" cy="3773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7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7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（四）严禁作弊行为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7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于大广赛的影响力和知名度越来越大，组委会秘书处发现学生作品出现不同学校、不同专业、不同人报送的作品竟然相同。经调查，原来是从一些相关网站买来的现成作品，这种作弊行为严禁出现，一旦发现，取消获奖及以后参赛资格，并向所在赛区及学校发出通报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7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40000"/>
              </a:lnSpc>
            </a:pP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78471" y="980440"/>
            <a:ext cx="9505950" cy="587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关于抄袭作品的举报程序：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1. 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实名举报，并附上被抄袭对象信息，发至组委会邮箱。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2. 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赛区评选后应对获奖作品进行筛查，发现抄袭即取消获奖资格。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3. 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赛事各级组织单位收到举报后，确认举报真实后进行严肃处理。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4. 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抄袭举报无截止期，发现后随时举报。</a:t>
            </a:r>
            <a:endParaRPr lang="en-US" sz="16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关于抄袭作品的判断标准：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1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、完全照搬已公开发表在网络、报刊、视频及其他出版物上的作品。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2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、部分照搬已公开发表在网络、报刊及其他出版物上的作品中的设计元素。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3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、过度使用素材。不加任何创意的使用专业网站素材。</a:t>
            </a:r>
            <a:endParaRPr lang="en-US" sz="16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关于抄袭作品的处理：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1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、对举报查实的抄袭作品，经评委专家确认签字。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2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、大广赛组委会秘书处将处理意见向所在赛区及学校发出通报，由赛区和学校作进一步的处理。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3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、作品抄袭的作者退回所有奖励（包括但不限于奖杯、证书、奖品、奖金）</a:t>
            </a: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4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、大广赛官网公布抄袭作品及处理结果。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5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、取消作者今后参赛资格。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6551" y="612140"/>
            <a:ext cx="5724644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（五）再次强调关于抄袭作品的举报、标准、处理程序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图片 227" descr="AC1A0754"/>
          <p:cNvPicPr>
            <a:picLocks noChangeAspect="1"/>
          </p:cNvPicPr>
          <p:nvPr/>
        </p:nvPicPr>
        <p:blipFill>
          <a:blip r:embed="rId1">
            <a:lum bright="-6000" contrast="-12000"/>
          </a:blip>
          <a:srcRect l="6810" t="1582" r="9706" b="1921"/>
          <a:stretch>
            <a:fillRect/>
          </a:stretch>
        </p:blipFill>
        <p:spPr>
          <a:xfrm>
            <a:off x="3053080" y="2320925"/>
            <a:ext cx="3042920" cy="226441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-8255"/>
            <a:ext cx="6096000" cy="6864730"/>
            <a:chOff x="6273347" y="626682"/>
            <a:chExt cx="5045753" cy="5682043"/>
          </a:xfrm>
        </p:grpSpPr>
        <p:sp>
          <p:nvSpPr>
            <p:cNvPr id="6" name="矩形 5"/>
            <p:cNvSpPr/>
            <p:nvPr/>
          </p:nvSpPr>
          <p:spPr>
            <a:xfrm>
              <a:off x="6273347" y="2520037"/>
              <a:ext cx="2527112" cy="1895334"/>
            </a:xfrm>
            <a:prstGeom prst="rect">
              <a:avLst/>
            </a:prstGeom>
            <a:gradFill>
              <a:gsLst>
                <a:gs pos="84000">
                  <a:srgbClr val="F2BE36"/>
                </a:gs>
                <a:gs pos="100000">
                  <a:srgbClr val="B2CF97"/>
                </a:gs>
                <a:gs pos="0">
                  <a:srgbClr val="FB7B19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792019" y="626682"/>
              <a:ext cx="2527081" cy="1921065"/>
            </a:xfrm>
            <a:prstGeom prst="rect">
              <a:avLst/>
            </a:prstGeom>
            <a:gradFill>
              <a:gsLst>
                <a:gs pos="3000">
                  <a:srgbClr val="FC7617"/>
                </a:gs>
                <a:gs pos="100000">
                  <a:srgbClr val="9FD4B4"/>
                </a:gs>
                <a:gs pos="70000">
                  <a:srgbClr val="F3BE34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791988" y="4413392"/>
              <a:ext cx="2527112" cy="1895333"/>
            </a:xfrm>
            <a:prstGeom prst="rect">
              <a:avLst/>
            </a:prstGeom>
            <a:gradFill>
              <a:gsLst>
                <a:gs pos="84000">
                  <a:srgbClr val="F2BE36"/>
                </a:gs>
                <a:gs pos="100000">
                  <a:srgbClr val="B2CF97"/>
                </a:gs>
                <a:gs pos="0">
                  <a:srgbClr val="FB7B19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928681" y="1619000"/>
              <a:ext cx="1665098" cy="3810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600"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承载无数创意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28681" y="1985447"/>
              <a:ext cx="1044891" cy="5340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历时</a:t>
              </a:r>
              <a:r>
                <a:rPr lang="en-US" altLang="zh-CN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17</a:t>
              </a:r>
              <a:r>
                <a:rPr lang="zh-CN" altLang="en-US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年</a:t>
              </a:r>
              <a:endParaRPr lang="zh-CN" altLang="en-US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endParaRPr>
            </a:p>
            <a:p>
              <a:pPr algn="l"/>
              <a:r>
                <a:rPr lang="en-US" altLang="zh-CN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2004-2021</a:t>
              </a:r>
              <a:endParaRPr lang="en-US" altLang="zh-CN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410040" y="3514776"/>
              <a:ext cx="1665098" cy="3810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600"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覆盖全国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高校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84481" y="3884018"/>
              <a:ext cx="2453574" cy="30570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29</a:t>
              </a:r>
              <a:r>
                <a:rPr lang="zh-CN" altLang="en-US" dirty="0">
                  <a:solidFill>
                    <a:schemeClr val="bg1"/>
                  </a:solidFill>
                </a:rPr>
                <a:t>个赛区近</a:t>
              </a:r>
              <a:r>
                <a:rPr lang="en-US" dirty="0">
                  <a:solidFill>
                    <a:schemeClr val="bg1"/>
                  </a:solidFill>
                </a:rPr>
                <a:t>1600</a:t>
              </a:r>
              <a:r>
                <a:rPr lang="zh-CN" altLang="en-US" dirty="0">
                  <a:solidFill>
                    <a:schemeClr val="bg1"/>
                  </a:solidFill>
                </a:rPr>
                <a:t>所参赛高校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938010" y="5410108"/>
              <a:ext cx="2197005" cy="38105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600"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举办</a:t>
              </a:r>
              <a:r>
                <a:rPr lang="en-US" altLang="zh-CN" sz="2400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13</a:t>
              </a:r>
              <a:r>
                <a:rPr lang="zh-CN" altLang="en-US" sz="2400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届</a:t>
              </a:r>
              <a:r>
                <a:rPr lang="en-US" altLang="zh-CN" sz="2400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14</a:t>
              </a:r>
              <a:r>
                <a:rPr lang="zh-CN" altLang="en-US" sz="2400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次竞赛</a:t>
              </a:r>
              <a:endParaRPr lang="en-US" altLang="zh-CN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928681" y="5776555"/>
              <a:ext cx="2043530" cy="3048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+mn-ea"/>
                </a:rPr>
                <a:t>培养社会需求卓越人才</a:t>
              </a:r>
              <a:endParaRPr lang="zh-CN" altLang="en-US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050206" y="4664957"/>
              <a:ext cx="529939" cy="531794"/>
              <a:chOff x="13865225" y="6337301"/>
              <a:chExt cx="3173413" cy="3184524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1" name="Freeform 8"/>
              <p:cNvSpPr/>
              <p:nvPr/>
            </p:nvSpPr>
            <p:spPr bwMode="auto">
              <a:xfrm>
                <a:off x="13865225" y="8604250"/>
                <a:ext cx="1423988" cy="917575"/>
              </a:xfrm>
              <a:custGeom>
                <a:avLst/>
                <a:gdLst>
                  <a:gd name="T0" fmla="*/ 261 w 377"/>
                  <a:gd name="T1" fmla="*/ 243 h 243"/>
                  <a:gd name="T2" fmla="*/ 188 w 377"/>
                  <a:gd name="T3" fmla="*/ 243 h 243"/>
                  <a:gd name="T4" fmla="*/ 188 w 377"/>
                  <a:gd name="T5" fmla="*/ 219 h 243"/>
                  <a:gd name="T6" fmla="*/ 140 w 377"/>
                  <a:gd name="T7" fmla="*/ 171 h 243"/>
                  <a:gd name="T8" fmla="*/ 87 w 377"/>
                  <a:gd name="T9" fmla="*/ 171 h 243"/>
                  <a:gd name="T10" fmla="*/ 87 w 377"/>
                  <a:gd name="T11" fmla="*/ 70 h 243"/>
                  <a:gd name="T12" fmla="*/ 58 w 377"/>
                  <a:gd name="T13" fmla="*/ 70 h 243"/>
                  <a:gd name="T14" fmla="*/ 58 w 377"/>
                  <a:gd name="T15" fmla="*/ 170 h 243"/>
                  <a:gd name="T16" fmla="*/ 1 w 377"/>
                  <a:gd name="T17" fmla="*/ 170 h 243"/>
                  <a:gd name="T18" fmla="*/ 0 w 377"/>
                  <a:gd name="T19" fmla="*/ 163 h 243"/>
                  <a:gd name="T20" fmla="*/ 0 w 377"/>
                  <a:gd name="T21" fmla="*/ 72 h 243"/>
                  <a:gd name="T22" fmla="*/ 31 w 377"/>
                  <a:gd name="T23" fmla="*/ 27 h 243"/>
                  <a:gd name="T24" fmla="*/ 119 w 377"/>
                  <a:gd name="T25" fmla="*/ 1 h 243"/>
                  <a:gd name="T26" fmla="*/ 128 w 377"/>
                  <a:gd name="T27" fmla="*/ 4 h 243"/>
                  <a:gd name="T28" fmla="*/ 219 w 377"/>
                  <a:gd name="T29" fmla="*/ 4 h 243"/>
                  <a:gd name="T30" fmla="*/ 228 w 377"/>
                  <a:gd name="T31" fmla="*/ 1 h 243"/>
                  <a:gd name="T32" fmla="*/ 274 w 377"/>
                  <a:gd name="T33" fmla="*/ 16 h 243"/>
                  <a:gd name="T34" fmla="*/ 244 w 377"/>
                  <a:gd name="T35" fmla="*/ 23 h 243"/>
                  <a:gd name="T36" fmla="*/ 167 w 377"/>
                  <a:gd name="T37" fmla="*/ 86 h 243"/>
                  <a:gd name="T38" fmla="*/ 160 w 377"/>
                  <a:gd name="T39" fmla="*/ 141 h 243"/>
                  <a:gd name="T40" fmla="*/ 188 w 377"/>
                  <a:gd name="T41" fmla="*/ 141 h 243"/>
                  <a:gd name="T42" fmla="*/ 190 w 377"/>
                  <a:gd name="T43" fmla="*/ 114 h 243"/>
                  <a:gd name="T44" fmla="*/ 240 w 377"/>
                  <a:gd name="T45" fmla="*/ 55 h 243"/>
                  <a:gd name="T46" fmla="*/ 315 w 377"/>
                  <a:gd name="T47" fmla="*/ 37 h 243"/>
                  <a:gd name="T48" fmla="*/ 321 w 377"/>
                  <a:gd name="T49" fmla="*/ 37 h 243"/>
                  <a:gd name="T50" fmla="*/ 329 w 377"/>
                  <a:gd name="T51" fmla="*/ 78 h 243"/>
                  <a:gd name="T52" fmla="*/ 338 w 377"/>
                  <a:gd name="T53" fmla="*/ 121 h 243"/>
                  <a:gd name="T54" fmla="*/ 367 w 377"/>
                  <a:gd name="T55" fmla="*/ 103 h 243"/>
                  <a:gd name="T56" fmla="*/ 375 w 377"/>
                  <a:gd name="T57" fmla="*/ 142 h 243"/>
                  <a:gd name="T58" fmla="*/ 364 w 377"/>
                  <a:gd name="T59" fmla="*/ 242 h 243"/>
                  <a:gd name="T60" fmla="*/ 290 w 377"/>
                  <a:gd name="T61" fmla="*/ 242 h 243"/>
                  <a:gd name="T62" fmla="*/ 290 w 377"/>
                  <a:gd name="T63" fmla="*/ 128 h 243"/>
                  <a:gd name="T64" fmla="*/ 261 w 377"/>
                  <a:gd name="T65" fmla="*/ 128 h 243"/>
                  <a:gd name="T66" fmla="*/ 261 w 377"/>
                  <a:gd name="T67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7" h="243">
                    <a:moveTo>
                      <a:pt x="261" y="243"/>
                    </a:moveTo>
                    <a:cubicBezTo>
                      <a:pt x="236" y="243"/>
                      <a:pt x="213" y="243"/>
                      <a:pt x="188" y="243"/>
                    </a:cubicBezTo>
                    <a:cubicBezTo>
                      <a:pt x="188" y="235"/>
                      <a:pt x="188" y="227"/>
                      <a:pt x="188" y="219"/>
                    </a:cubicBezTo>
                    <a:cubicBezTo>
                      <a:pt x="188" y="188"/>
                      <a:pt x="171" y="171"/>
                      <a:pt x="140" y="171"/>
                    </a:cubicBezTo>
                    <a:cubicBezTo>
                      <a:pt x="123" y="171"/>
                      <a:pt x="106" y="171"/>
                      <a:pt x="87" y="171"/>
                    </a:cubicBezTo>
                    <a:cubicBezTo>
                      <a:pt x="87" y="137"/>
                      <a:pt x="87" y="104"/>
                      <a:pt x="87" y="70"/>
                    </a:cubicBezTo>
                    <a:cubicBezTo>
                      <a:pt x="77" y="70"/>
                      <a:pt x="68" y="70"/>
                      <a:pt x="58" y="70"/>
                    </a:cubicBezTo>
                    <a:cubicBezTo>
                      <a:pt x="58" y="103"/>
                      <a:pt x="58" y="136"/>
                      <a:pt x="58" y="170"/>
                    </a:cubicBezTo>
                    <a:cubicBezTo>
                      <a:pt x="38" y="170"/>
                      <a:pt x="20" y="170"/>
                      <a:pt x="1" y="170"/>
                    </a:cubicBezTo>
                    <a:cubicBezTo>
                      <a:pt x="1" y="168"/>
                      <a:pt x="0" y="165"/>
                      <a:pt x="0" y="163"/>
                    </a:cubicBezTo>
                    <a:cubicBezTo>
                      <a:pt x="0" y="132"/>
                      <a:pt x="0" y="102"/>
                      <a:pt x="0" y="72"/>
                    </a:cubicBezTo>
                    <a:cubicBezTo>
                      <a:pt x="0" y="50"/>
                      <a:pt x="10" y="34"/>
                      <a:pt x="31" y="27"/>
                    </a:cubicBezTo>
                    <a:cubicBezTo>
                      <a:pt x="60" y="18"/>
                      <a:pt x="89" y="10"/>
                      <a:pt x="119" y="1"/>
                    </a:cubicBezTo>
                    <a:cubicBezTo>
                      <a:pt x="121" y="1"/>
                      <a:pt x="126" y="2"/>
                      <a:pt x="128" y="4"/>
                    </a:cubicBezTo>
                    <a:cubicBezTo>
                      <a:pt x="158" y="33"/>
                      <a:pt x="190" y="33"/>
                      <a:pt x="219" y="4"/>
                    </a:cubicBezTo>
                    <a:cubicBezTo>
                      <a:pt x="221" y="2"/>
                      <a:pt x="225" y="0"/>
                      <a:pt x="228" y="1"/>
                    </a:cubicBezTo>
                    <a:cubicBezTo>
                      <a:pt x="243" y="5"/>
                      <a:pt x="259" y="10"/>
                      <a:pt x="274" y="16"/>
                    </a:cubicBezTo>
                    <a:cubicBezTo>
                      <a:pt x="264" y="19"/>
                      <a:pt x="254" y="21"/>
                      <a:pt x="244" y="23"/>
                    </a:cubicBezTo>
                    <a:cubicBezTo>
                      <a:pt x="208" y="32"/>
                      <a:pt x="181" y="51"/>
                      <a:pt x="167" y="86"/>
                    </a:cubicBezTo>
                    <a:cubicBezTo>
                      <a:pt x="160" y="103"/>
                      <a:pt x="159" y="121"/>
                      <a:pt x="160" y="141"/>
                    </a:cubicBezTo>
                    <a:cubicBezTo>
                      <a:pt x="169" y="141"/>
                      <a:pt x="178" y="141"/>
                      <a:pt x="188" y="141"/>
                    </a:cubicBezTo>
                    <a:cubicBezTo>
                      <a:pt x="188" y="132"/>
                      <a:pt x="188" y="123"/>
                      <a:pt x="190" y="114"/>
                    </a:cubicBezTo>
                    <a:cubicBezTo>
                      <a:pt x="194" y="84"/>
                      <a:pt x="211" y="63"/>
                      <a:pt x="240" y="55"/>
                    </a:cubicBezTo>
                    <a:cubicBezTo>
                      <a:pt x="265" y="48"/>
                      <a:pt x="290" y="43"/>
                      <a:pt x="315" y="37"/>
                    </a:cubicBezTo>
                    <a:cubicBezTo>
                      <a:pt x="316" y="37"/>
                      <a:pt x="318" y="37"/>
                      <a:pt x="321" y="37"/>
                    </a:cubicBezTo>
                    <a:cubicBezTo>
                      <a:pt x="324" y="51"/>
                      <a:pt x="326" y="64"/>
                      <a:pt x="329" y="78"/>
                    </a:cubicBezTo>
                    <a:cubicBezTo>
                      <a:pt x="332" y="92"/>
                      <a:pt x="334" y="105"/>
                      <a:pt x="338" y="121"/>
                    </a:cubicBezTo>
                    <a:cubicBezTo>
                      <a:pt x="348" y="115"/>
                      <a:pt x="357" y="109"/>
                      <a:pt x="367" y="103"/>
                    </a:cubicBezTo>
                    <a:cubicBezTo>
                      <a:pt x="372" y="116"/>
                      <a:pt x="377" y="128"/>
                      <a:pt x="375" y="142"/>
                    </a:cubicBezTo>
                    <a:cubicBezTo>
                      <a:pt x="371" y="175"/>
                      <a:pt x="367" y="208"/>
                      <a:pt x="364" y="242"/>
                    </a:cubicBezTo>
                    <a:cubicBezTo>
                      <a:pt x="339" y="242"/>
                      <a:pt x="315" y="242"/>
                      <a:pt x="290" y="242"/>
                    </a:cubicBezTo>
                    <a:cubicBezTo>
                      <a:pt x="290" y="204"/>
                      <a:pt x="290" y="166"/>
                      <a:pt x="290" y="128"/>
                    </a:cubicBezTo>
                    <a:cubicBezTo>
                      <a:pt x="280" y="128"/>
                      <a:pt x="271" y="128"/>
                      <a:pt x="261" y="128"/>
                    </a:cubicBezTo>
                    <a:cubicBezTo>
                      <a:pt x="261" y="166"/>
                      <a:pt x="261" y="204"/>
                      <a:pt x="261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42" name="Freeform 9"/>
              <p:cNvSpPr/>
              <p:nvPr/>
            </p:nvSpPr>
            <p:spPr bwMode="auto">
              <a:xfrm>
                <a:off x="15614650" y="8604250"/>
                <a:ext cx="1423988" cy="914400"/>
              </a:xfrm>
              <a:custGeom>
                <a:avLst/>
                <a:gdLst>
                  <a:gd name="T0" fmla="*/ 10 w 377"/>
                  <a:gd name="T1" fmla="*/ 103 h 242"/>
                  <a:gd name="T2" fmla="*/ 40 w 377"/>
                  <a:gd name="T3" fmla="*/ 121 h 242"/>
                  <a:gd name="T4" fmla="*/ 57 w 377"/>
                  <a:gd name="T5" fmla="*/ 36 h 242"/>
                  <a:gd name="T6" fmla="*/ 87 w 377"/>
                  <a:gd name="T7" fmla="*/ 43 h 242"/>
                  <a:gd name="T8" fmla="*/ 129 w 377"/>
                  <a:gd name="T9" fmla="*/ 53 h 242"/>
                  <a:gd name="T10" fmla="*/ 189 w 377"/>
                  <a:gd name="T11" fmla="*/ 127 h 242"/>
                  <a:gd name="T12" fmla="*/ 189 w 377"/>
                  <a:gd name="T13" fmla="*/ 141 h 242"/>
                  <a:gd name="T14" fmla="*/ 217 w 377"/>
                  <a:gd name="T15" fmla="*/ 141 h 242"/>
                  <a:gd name="T16" fmla="*/ 188 w 377"/>
                  <a:gd name="T17" fmla="*/ 52 h 242"/>
                  <a:gd name="T18" fmla="*/ 102 w 377"/>
                  <a:gd name="T19" fmla="*/ 14 h 242"/>
                  <a:gd name="T20" fmla="*/ 151 w 377"/>
                  <a:gd name="T21" fmla="*/ 1 h 242"/>
                  <a:gd name="T22" fmla="*/ 158 w 377"/>
                  <a:gd name="T23" fmla="*/ 4 h 242"/>
                  <a:gd name="T24" fmla="*/ 249 w 377"/>
                  <a:gd name="T25" fmla="*/ 5 h 242"/>
                  <a:gd name="T26" fmla="*/ 260 w 377"/>
                  <a:gd name="T27" fmla="*/ 2 h 242"/>
                  <a:gd name="T28" fmla="*/ 344 w 377"/>
                  <a:gd name="T29" fmla="*/ 26 h 242"/>
                  <a:gd name="T30" fmla="*/ 377 w 377"/>
                  <a:gd name="T31" fmla="*/ 72 h 242"/>
                  <a:gd name="T32" fmla="*/ 377 w 377"/>
                  <a:gd name="T33" fmla="*/ 162 h 242"/>
                  <a:gd name="T34" fmla="*/ 377 w 377"/>
                  <a:gd name="T35" fmla="*/ 170 h 242"/>
                  <a:gd name="T36" fmla="*/ 320 w 377"/>
                  <a:gd name="T37" fmla="*/ 170 h 242"/>
                  <a:gd name="T38" fmla="*/ 320 w 377"/>
                  <a:gd name="T39" fmla="*/ 70 h 242"/>
                  <a:gd name="T40" fmla="*/ 290 w 377"/>
                  <a:gd name="T41" fmla="*/ 70 h 242"/>
                  <a:gd name="T42" fmla="*/ 290 w 377"/>
                  <a:gd name="T43" fmla="*/ 171 h 242"/>
                  <a:gd name="T44" fmla="*/ 239 w 377"/>
                  <a:gd name="T45" fmla="*/ 171 h 242"/>
                  <a:gd name="T46" fmla="*/ 219 w 377"/>
                  <a:gd name="T47" fmla="*/ 173 h 242"/>
                  <a:gd name="T48" fmla="*/ 189 w 377"/>
                  <a:gd name="T49" fmla="*/ 212 h 242"/>
                  <a:gd name="T50" fmla="*/ 189 w 377"/>
                  <a:gd name="T51" fmla="*/ 242 h 242"/>
                  <a:gd name="T52" fmla="*/ 117 w 377"/>
                  <a:gd name="T53" fmla="*/ 242 h 242"/>
                  <a:gd name="T54" fmla="*/ 117 w 377"/>
                  <a:gd name="T55" fmla="*/ 128 h 242"/>
                  <a:gd name="T56" fmla="*/ 88 w 377"/>
                  <a:gd name="T57" fmla="*/ 128 h 242"/>
                  <a:gd name="T58" fmla="*/ 88 w 377"/>
                  <a:gd name="T59" fmla="*/ 242 h 242"/>
                  <a:gd name="T60" fmla="*/ 13 w 377"/>
                  <a:gd name="T61" fmla="*/ 242 h 242"/>
                  <a:gd name="T62" fmla="*/ 2 w 377"/>
                  <a:gd name="T63" fmla="*/ 147 h 242"/>
                  <a:gd name="T64" fmla="*/ 10 w 377"/>
                  <a:gd name="T65" fmla="*/ 103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7" h="242">
                    <a:moveTo>
                      <a:pt x="10" y="103"/>
                    </a:moveTo>
                    <a:cubicBezTo>
                      <a:pt x="20" y="109"/>
                      <a:pt x="29" y="115"/>
                      <a:pt x="40" y="121"/>
                    </a:cubicBezTo>
                    <a:cubicBezTo>
                      <a:pt x="45" y="92"/>
                      <a:pt x="51" y="65"/>
                      <a:pt x="57" y="36"/>
                    </a:cubicBezTo>
                    <a:cubicBezTo>
                      <a:pt x="67" y="39"/>
                      <a:pt x="77" y="41"/>
                      <a:pt x="87" y="43"/>
                    </a:cubicBezTo>
                    <a:cubicBezTo>
                      <a:pt x="101" y="46"/>
                      <a:pt x="115" y="49"/>
                      <a:pt x="129" y="53"/>
                    </a:cubicBezTo>
                    <a:cubicBezTo>
                      <a:pt x="167" y="62"/>
                      <a:pt x="188" y="88"/>
                      <a:pt x="189" y="127"/>
                    </a:cubicBezTo>
                    <a:cubicBezTo>
                      <a:pt x="189" y="131"/>
                      <a:pt x="189" y="136"/>
                      <a:pt x="189" y="141"/>
                    </a:cubicBezTo>
                    <a:cubicBezTo>
                      <a:pt x="199" y="141"/>
                      <a:pt x="207" y="141"/>
                      <a:pt x="217" y="141"/>
                    </a:cubicBezTo>
                    <a:cubicBezTo>
                      <a:pt x="220" y="107"/>
                      <a:pt x="212" y="77"/>
                      <a:pt x="188" y="52"/>
                    </a:cubicBezTo>
                    <a:cubicBezTo>
                      <a:pt x="165" y="28"/>
                      <a:pt x="133" y="24"/>
                      <a:pt x="102" y="14"/>
                    </a:cubicBezTo>
                    <a:cubicBezTo>
                      <a:pt x="118" y="10"/>
                      <a:pt x="134" y="5"/>
                      <a:pt x="151" y="1"/>
                    </a:cubicBezTo>
                    <a:cubicBezTo>
                      <a:pt x="153" y="0"/>
                      <a:pt x="156" y="2"/>
                      <a:pt x="158" y="4"/>
                    </a:cubicBezTo>
                    <a:cubicBezTo>
                      <a:pt x="187" y="33"/>
                      <a:pt x="220" y="33"/>
                      <a:pt x="249" y="5"/>
                    </a:cubicBezTo>
                    <a:cubicBezTo>
                      <a:pt x="251" y="2"/>
                      <a:pt x="256" y="1"/>
                      <a:pt x="260" y="2"/>
                    </a:cubicBezTo>
                    <a:cubicBezTo>
                      <a:pt x="288" y="10"/>
                      <a:pt x="316" y="18"/>
                      <a:pt x="344" y="26"/>
                    </a:cubicBezTo>
                    <a:cubicBezTo>
                      <a:pt x="366" y="33"/>
                      <a:pt x="377" y="49"/>
                      <a:pt x="377" y="72"/>
                    </a:cubicBezTo>
                    <a:cubicBezTo>
                      <a:pt x="377" y="102"/>
                      <a:pt x="377" y="132"/>
                      <a:pt x="377" y="162"/>
                    </a:cubicBezTo>
                    <a:cubicBezTo>
                      <a:pt x="377" y="164"/>
                      <a:pt x="377" y="167"/>
                      <a:pt x="377" y="170"/>
                    </a:cubicBezTo>
                    <a:cubicBezTo>
                      <a:pt x="358" y="170"/>
                      <a:pt x="339" y="170"/>
                      <a:pt x="320" y="170"/>
                    </a:cubicBezTo>
                    <a:cubicBezTo>
                      <a:pt x="320" y="137"/>
                      <a:pt x="320" y="104"/>
                      <a:pt x="320" y="70"/>
                    </a:cubicBezTo>
                    <a:cubicBezTo>
                      <a:pt x="310" y="70"/>
                      <a:pt x="301" y="70"/>
                      <a:pt x="290" y="70"/>
                    </a:cubicBezTo>
                    <a:cubicBezTo>
                      <a:pt x="290" y="103"/>
                      <a:pt x="290" y="136"/>
                      <a:pt x="290" y="171"/>
                    </a:cubicBezTo>
                    <a:cubicBezTo>
                      <a:pt x="272" y="171"/>
                      <a:pt x="256" y="171"/>
                      <a:pt x="239" y="171"/>
                    </a:cubicBezTo>
                    <a:cubicBezTo>
                      <a:pt x="232" y="171"/>
                      <a:pt x="225" y="171"/>
                      <a:pt x="219" y="173"/>
                    </a:cubicBezTo>
                    <a:cubicBezTo>
                      <a:pt x="202" y="178"/>
                      <a:pt x="190" y="193"/>
                      <a:pt x="189" y="212"/>
                    </a:cubicBezTo>
                    <a:cubicBezTo>
                      <a:pt x="189" y="221"/>
                      <a:pt x="189" y="231"/>
                      <a:pt x="189" y="242"/>
                    </a:cubicBezTo>
                    <a:cubicBezTo>
                      <a:pt x="165" y="242"/>
                      <a:pt x="141" y="242"/>
                      <a:pt x="117" y="242"/>
                    </a:cubicBezTo>
                    <a:cubicBezTo>
                      <a:pt x="117" y="204"/>
                      <a:pt x="117" y="166"/>
                      <a:pt x="117" y="128"/>
                    </a:cubicBezTo>
                    <a:cubicBezTo>
                      <a:pt x="107" y="128"/>
                      <a:pt x="98" y="128"/>
                      <a:pt x="88" y="128"/>
                    </a:cubicBezTo>
                    <a:cubicBezTo>
                      <a:pt x="88" y="166"/>
                      <a:pt x="88" y="204"/>
                      <a:pt x="88" y="242"/>
                    </a:cubicBezTo>
                    <a:cubicBezTo>
                      <a:pt x="62" y="242"/>
                      <a:pt x="38" y="242"/>
                      <a:pt x="13" y="242"/>
                    </a:cubicBezTo>
                    <a:cubicBezTo>
                      <a:pt x="10" y="210"/>
                      <a:pt x="7" y="179"/>
                      <a:pt x="2" y="147"/>
                    </a:cubicBezTo>
                    <a:cubicBezTo>
                      <a:pt x="0" y="131"/>
                      <a:pt x="3" y="118"/>
                      <a:pt x="1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43" name="Freeform 10"/>
              <p:cNvSpPr/>
              <p:nvPr/>
            </p:nvSpPr>
            <p:spPr bwMode="auto">
              <a:xfrm>
                <a:off x="14900275" y="7164388"/>
                <a:ext cx="1100138" cy="665162"/>
              </a:xfrm>
              <a:custGeom>
                <a:avLst/>
                <a:gdLst>
                  <a:gd name="T0" fmla="*/ 290 w 291"/>
                  <a:gd name="T1" fmla="*/ 176 h 176"/>
                  <a:gd name="T2" fmla="*/ 234 w 291"/>
                  <a:gd name="T3" fmla="*/ 160 h 176"/>
                  <a:gd name="T4" fmla="*/ 225 w 291"/>
                  <a:gd name="T5" fmla="*/ 154 h 176"/>
                  <a:gd name="T6" fmla="*/ 210 w 291"/>
                  <a:gd name="T7" fmla="*/ 125 h 176"/>
                  <a:gd name="T8" fmla="*/ 191 w 291"/>
                  <a:gd name="T9" fmla="*/ 137 h 176"/>
                  <a:gd name="T10" fmla="*/ 112 w 291"/>
                  <a:gd name="T11" fmla="*/ 160 h 176"/>
                  <a:gd name="T12" fmla="*/ 61 w 291"/>
                  <a:gd name="T13" fmla="*/ 160 h 176"/>
                  <a:gd name="T14" fmla="*/ 2 w 291"/>
                  <a:gd name="T15" fmla="*/ 176 h 176"/>
                  <a:gd name="T16" fmla="*/ 5 w 291"/>
                  <a:gd name="T17" fmla="*/ 123 h 176"/>
                  <a:gd name="T18" fmla="*/ 178 w 291"/>
                  <a:gd name="T19" fmla="*/ 21 h 176"/>
                  <a:gd name="T20" fmla="*/ 240 w 291"/>
                  <a:gd name="T21" fmla="*/ 57 h 176"/>
                  <a:gd name="T22" fmla="*/ 265 w 291"/>
                  <a:gd name="T23" fmla="*/ 76 h 176"/>
                  <a:gd name="T24" fmla="*/ 290 w 291"/>
                  <a:gd name="T25" fmla="*/ 113 h 176"/>
                  <a:gd name="T26" fmla="*/ 290 w 291"/>
                  <a:gd name="T27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1" h="176">
                    <a:moveTo>
                      <a:pt x="290" y="176"/>
                    </a:moveTo>
                    <a:cubicBezTo>
                      <a:pt x="273" y="164"/>
                      <a:pt x="254" y="160"/>
                      <a:pt x="234" y="160"/>
                    </a:cubicBezTo>
                    <a:cubicBezTo>
                      <a:pt x="231" y="160"/>
                      <a:pt x="226" y="157"/>
                      <a:pt x="225" y="154"/>
                    </a:cubicBezTo>
                    <a:cubicBezTo>
                      <a:pt x="219" y="145"/>
                      <a:pt x="215" y="135"/>
                      <a:pt x="210" y="125"/>
                    </a:cubicBezTo>
                    <a:cubicBezTo>
                      <a:pt x="203" y="130"/>
                      <a:pt x="197" y="134"/>
                      <a:pt x="191" y="137"/>
                    </a:cubicBezTo>
                    <a:cubicBezTo>
                      <a:pt x="166" y="152"/>
                      <a:pt x="140" y="160"/>
                      <a:pt x="112" y="160"/>
                    </a:cubicBezTo>
                    <a:cubicBezTo>
                      <a:pt x="95" y="160"/>
                      <a:pt x="78" y="161"/>
                      <a:pt x="61" y="160"/>
                    </a:cubicBezTo>
                    <a:cubicBezTo>
                      <a:pt x="40" y="160"/>
                      <a:pt x="21" y="163"/>
                      <a:pt x="2" y="176"/>
                    </a:cubicBezTo>
                    <a:cubicBezTo>
                      <a:pt x="0" y="157"/>
                      <a:pt x="1" y="140"/>
                      <a:pt x="5" y="123"/>
                    </a:cubicBezTo>
                    <a:cubicBezTo>
                      <a:pt x="25" y="45"/>
                      <a:pt x="100" y="0"/>
                      <a:pt x="178" y="21"/>
                    </a:cubicBezTo>
                    <a:cubicBezTo>
                      <a:pt x="202" y="27"/>
                      <a:pt x="222" y="40"/>
                      <a:pt x="240" y="57"/>
                    </a:cubicBezTo>
                    <a:cubicBezTo>
                      <a:pt x="247" y="65"/>
                      <a:pt x="256" y="70"/>
                      <a:pt x="265" y="76"/>
                    </a:cubicBezTo>
                    <a:cubicBezTo>
                      <a:pt x="279" y="85"/>
                      <a:pt x="289" y="96"/>
                      <a:pt x="290" y="113"/>
                    </a:cubicBezTo>
                    <a:cubicBezTo>
                      <a:pt x="291" y="134"/>
                      <a:pt x="290" y="154"/>
                      <a:pt x="290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44" name="Freeform 11"/>
              <p:cNvSpPr/>
              <p:nvPr/>
            </p:nvSpPr>
            <p:spPr bwMode="auto">
              <a:xfrm>
                <a:off x="15119350" y="7793038"/>
                <a:ext cx="661988" cy="701675"/>
              </a:xfrm>
              <a:custGeom>
                <a:avLst/>
                <a:gdLst>
                  <a:gd name="T0" fmla="*/ 2 w 175"/>
                  <a:gd name="T1" fmla="*/ 24 h 186"/>
                  <a:gd name="T2" fmla="*/ 140 w 175"/>
                  <a:gd name="T3" fmla="*/ 0 h 186"/>
                  <a:gd name="T4" fmla="*/ 175 w 175"/>
                  <a:gd name="T5" fmla="*/ 23 h 186"/>
                  <a:gd name="T6" fmla="*/ 174 w 175"/>
                  <a:gd name="T7" fmla="*/ 102 h 186"/>
                  <a:gd name="T8" fmla="*/ 172 w 175"/>
                  <a:gd name="T9" fmla="*/ 117 h 186"/>
                  <a:gd name="T10" fmla="*/ 81 w 175"/>
                  <a:gd name="T11" fmla="*/ 182 h 186"/>
                  <a:gd name="T12" fmla="*/ 2 w 175"/>
                  <a:gd name="T13" fmla="*/ 103 h 186"/>
                  <a:gd name="T14" fmla="*/ 1 w 175"/>
                  <a:gd name="T15" fmla="*/ 28 h 186"/>
                  <a:gd name="T16" fmla="*/ 2 w 175"/>
                  <a:gd name="T17" fmla="*/ 2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6">
                    <a:moveTo>
                      <a:pt x="2" y="24"/>
                    </a:moveTo>
                    <a:cubicBezTo>
                      <a:pt x="49" y="25"/>
                      <a:pt x="96" y="25"/>
                      <a:pt x="140" y="0"/>
                    </a:cubicBezTo>
                    <a:cubicBezTo>
                      <a:pt x="145" y="17"/>
                      <a:pt x="154" y="30"/>
                      <a:pt x="175" y="23"/>
                    </a:cubicBezTo>
                    <a:cubicBezTo>
                      <a:pt x="175" y="50"/>
                      <a:pt x="175" y="76"/>
                      <a:pt x="174" y="102"/>
                    </a:cubicBezTo>
                    <a:cubicBezTo>
                      <a:pt x="174" y="107"/>
                      <a:pt x="173" y="112"/>
                      <a:pt x="172" y="117"/>
                    </a:cubicBezTo>
                    <a:cubicBezTo>
                      <a:pt x="162" y="159"/>
                      <a:pt x="124" y="186"/>
                      <a:pt x="81" y="182"/>
                    </a:cubicBezTo>
                    <a:cubicBezTo>
                      <a:pt x="39" y="179"/>
                      <a:pt x="4" y="145"/>
                      <a:pt x="2" y="103"/>
                    </a:cubicBezTo>
                    <a:cubicBezTo>
                      <a:pt x="0" y="78"/>
                      <a:pt x="1" y="53"/>
                      <a:pt x="1" y="28"/>
                    </a:cubicBezTo>
                    <a:cubicBezTo>
                      <a:pt x="1" y="27"/>
                      <a:pt x="2" y="26"/>
                      <a:pt x="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45" name="Freeform 12"/>
              <p:cNvSpPr/>
              <p:nvPr/>
            </p:nvSpPr>
            <p:spPr bwMode="auto">
              <a:xfrm>
                <a:off x="13865225" y="7292975"/>
                <a:ext cx="1062038" cy="642937"/>
              </a:xfrm>
              <a:custGeom>
                <a:avLst/>
                <a:gdLst>
                  <a:gd name="T0" fmla="*/ 72 w 281"/>
                  <a:gd name="T1" fmla="*/ 170 h 170"/>
                  <a:gd name="T2" fmla="*/ 0 w 281"/>
                  <a:gd name="T3" fmla="*/ 170 h 170"/>
                  <a:gd name="T4" fmla="*/ 0 w 281"/>
                  <a:gd name="T5" fmla="*/ 158 h 170"/>
                  <a:gd name="T6" fmla="*/ 0 w 281"/>
                  <a:gd name="T7" fmla="*/ 72 h 170"/>
                  <a:gd name="T8" fmla="*/ 34 w 281"/>
                  <a:gd name="T9" fmla="*/ 26 h 170"/>
                  <a:gd name="T10" fmla="*/ 118 w 281"/>
                  <a:gd name="T11" fmla="*/ 1 h 170"/>
                  <a:gd name="T12" fmla="*/ 128 w 281"/>
                  <a:gd name="T13" fmla="*/ 4 h 170"/>
                  <a:gd name="T14" fmla="*/ 219 w 281"/>
                  <a:gd name="T15" fmla="*/ 4 h 170"/>
                  <a:gd name="T16" fmla="*/ 229 w 281"/>
                  <a:gd name="T17" fmla="*/ 0 h 170"/>
                  <a:gd name="T18" fmla="*/ 281 w 281"/>
                  <a:gd name="T19" fmla="*/ 16 h 170"/>
                  <a:gd name="T20" fmla="*/ 260 w 281"/>
                  <a:gd name="T21" fmla="*/ 55 h 170"/>
                  <a:gd name="T22" fmla="*/ 246 w 281"/>
                  <a:gd name="T23" fmla="*/ 98 h 170"/>
                  <a:gd name="T24" fmla="*/ 137 w 281"/>
                  <a:gd name="T25" fmla="*/ 76 h 170"/>
                  <a:gd name="T26" fmla="*/ 72 w 281"/>
                  <a:gd name="T2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1" h="170">
                    <a:moveTo>
                      <a:pt x="72" y="170"/>
                    </a:moveTo>
                    <a:cubicBezTo>
                      <a:pt x="48" y="170"/>
                      <a:pt x="25" y="170"/>
                      <a:pt x="0" y="170"/>
                    </a:cubicBezTo>
                    <a:cubicBezTo>
                      <a:pt x="0" y="166"/>
                      <a:pt x="0" y="162"/>
                      <a:pt x="0" y="158"/>
                    </a:cubicBezTo>
                    <a:cubicBezTo>
                      <a:pt x="0" y="129"/>
                      <a:pt x="0" y="101"/>
                      <a:pt x="0" y="72"/>
                    </a:cubicBezTo>
                    <a:cubicBezTo>
                      <a:pt x="0" y="48"/>
                      <a:pt x="11" y="33"/>
                      <a:pt x="34" y="26"/>
                    </a:cubicBezTo>
                    <a:cubicBezTo>
                      <a:pt x="61" y="17"/>
                      <a:pt x="90" y="9"/>
                      <a:pt x="118" y="1"/>
                    </a:cubicBezTo>
                    <a:cubicBezTo>
                      <a:pt x="121" y="0"/>
                      <a:pt x="126" y="1"/>
                      <a:pt x="128" y="4"/>
                    </a:cubicBezTo>
                    <a:cubicBezTo>
                      <a:pt x="156" y="32"/>
                      <a:pt x="192" y="32"/>
                      <a:pt x="219" y="4"/>
                    </a:cubicBezTo>
                    <a:cubicBezTo>
                      <a:pt x="221" y="2"/>
                      <a:pt x="226" y="0"/>
                      <a:pt x="229" y="0"/>
                    </a:cubicBezTo>
                    <a:cubicBezTo>
                      <a:pt x="247" y="5"/>
                      <a:pt x="264" y="11"/>
                      <a:pt x="281" y="16"/>
                    </a:cubicBezTo>
                    <a:cubicBezTo>
                      <a:pt x="274" y="29"/>
                      <a:pt x="266" y="42"/>
                      <a:pt x="260" y="55"/>
                    </a:cubicBezTo>
                    <a:cubicBezTo>
                      <a:pt x="254" y="69"/>
                      <a:pt x="251" y="84"/>
                      <a:pt x="246" y="98"/>
                    </a:cubicBezTo>
                    <a:cubicBezTo>
                      <a:pt x="215" y="71"/>
                      <a:pt x="178" y="59"/>
                      <a:pt x="137" y="76"/>
                    </a:cubicBezTo>
                    <a:cubicBezTo>
                      <a:pt x="96" y="93"/>
                      <a:pt x="75" y="125"/>
                      <a:pt x="72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46" name="Freeform 13"/>
              <p:cNvSpPr/>
              <p:nvPr/>
            </p:nvSpPr>
            <p:spPr bwMode="auto">
              <a:xfrm>
                <a:off x="15957550" y="7289800"/>
                <a:ext cx="1081088" cy="646112"/>
              </a:xfrm>
              <a:custGeom>
                <a:avLst/>
                <a:gdLst>
                  <a:gd name="T0" fmla="*/ 286 w 286"/>
                  <a:gd name="T1" fmla="*/ 171 h 171"/>
                  <a:gd name="T2" fmla="*/ 214 w 286"/>
                  <a:gd name="T3" fmla="*/ 171 h 171"/>
                  <a:gd name="T4" fmla="*/ 40 w 286"/>
                  <a:gd name="T5" fmla="*/ 99 h 171"/>
                  <a:gd name="T6" fmla="*/ 0 w 286"/>
                  <a:gd name="T7" fmla="*/ 18 h 171"/>
                  <a:gd name="T8" fmla="*/ 59 w 286"/>
                  <a:gd name="T9" fmla="*/ 1 h 171"/>
                  <a:gd name="T10" fmla="*/ 67 w 286"/>
                  <a:gd name="T11" fmla="*/ 5 h 171"/>
                  <a:gd name="T12" fmla="*/ 157 w 286"/>
                  <a:gd name="T13" fmla="*/ 5 h 171"/>
                  <a:gd name="T14" fmla="*/ 169 w 286"/>
                  <a:gd name="T15" fmla="*/ 2 h 171"/>
                  <a:gd name="T16" fmla="*/ 251 w 286"/>
                  <a:gd name="T17" fmla="*/ 26 h 171"/>
                  <a:gd name="T18" fmla="*/ 286 w 286"/>
                  <a:gd name="T19" fmla="*/ 74 h 171"/>
                  <a:gd name="T20" fmla="*/ 286 w 286"/>
                  <a:gd name="T2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71">
                    <a:moveTo>
                      <a:pt x="286" y="171"/>
                    </a:moveTo>
                    <a:cubicBezTo>
                      <a:pt x="261" y="171"/>
                      <a:pt x="238" y="171"/>
                      <a:pt x="214" y="171"/>
                    </a:cubicBezTo>
                    <a:cubicBezTo>
                      <a:pt x="212" y="85"/>
                      <a:pt x="112" y="35"/>
                      <a:pt x="40" y="99"/>
                    </a:cubicBezTo>
                    <a:cubicBezTo>
                      <a:pt x="41" y="65"/>
                      <a:pt x="31" y="38"/>
                      <a:pt x="0" y="18"/>
                    </a:cubicBezTo>
                    <a:cubicBezTo>
                      <a:pt x="21" y="12"/>
                      <a:pt x="40" y="6"/>
                      <a:pt x="59" y="1"/>
                    </a:cubicBezTo>
                    <a:cubicBezTo>
                      <a:pt x="61" y="0"/>
                      <a:pt x="65" y="3"/>
                      <a:pt x="67" y="5"/>
                    </a:cubicBezTo>
                    <a:cubicBezTo>
                      <a:pt x="93" y="33"/>
                      <a:pt x="131" y="33"/>
                      <a:pt x="157" y="5"/>
                    </a:cubicBezTo>
                    <a:cubicBezTo>
                      <a:pt x="161" y="1"/>
                      <a:pt x="164" y="0"/>
                      <a:pt x="169" y="2"/>
                    </a:cubicBezTo>
                    <a:cubicBezTo>
                      <a:pt x="196" y="10"/>
                      <a:pt x="224" y="18"/>
                      <a:pt x="251" y="26"/>
                    </a:cubicBezTo>
                    <a:cubicBezTo>
                      <a:pt x="275" y="34"/>
                      <a:pt x="286" y="48"/>
                      <a:pt x="286" y="74"/>
                    </a:cubicBezTo>
                    <a:cubicBezTo>
                      <a:pt x="286" y="106"/>
                      <a:pt x="286" y="138"/>
                      <a:pt x="286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47" name="Freeform 14"/>
              <p:cNvSpPr/>
              <p:nvPr/>
            </p:nvSpPr>
            <p:spPr bwMode="auto">
              <a:xfrm>
                <a:off x="14239875" y="8007350"/>
                <a:ext cx="561975" cy="385762"/>
              </a:xfrm>
              <a:custGeom>
                <a:avLst/>
                <a:gdLst>
                  <a:gd name="T0" fmla="*/ 147 w 149"/>
                  <a:gd name="T1" fmla="*/ 13 h 102"/>
                  <a:gd name="T2" fmla="*/ 114 w 149"/>
                  <a:gd name="T3" fmla="*/ 85 h 102"/>
                  <a:gd name="T4" fmla="*/ 36 w 149"/>
                  <a:gd name="T5" fmla="*/ 85 h 102"/>
                  <a:gd name="T6" fmla="*/ 3 w 149"/>
                  <a:gd name="T7" fmla="*/ 10 h 102"/>
                  <a:gd name="T8" fmla="*/ 54 w 149"/>
                  <a:gd name="T9" fmla="*/ 10 h 102"/>
                  <a:gd name="T10" fmla="*/ 101 w 149"/>
                  <a:gd name="T11" fmla="*/ 1 h 102"/>
                  <a:gd name="T12" fmla="*/ 106 w 149"/>
                  <a:gd name="T13" fmla="*/ 1 h 102"/>
                  <a:gd name="T14" fmla="*/ 147 w 149"/>
                  <a:gd name="T15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102">
                    <a:moveTo>
                      <a:pt x="147" y="13"/>
                    </a:moveTo>
                    <a:cubicBezTo>
                      <a:pt x="149" y="42"/>
                      <a:pt x="141" y="68"/>
                      <a:pt x="114" y="85"/>
                    </a:cubicBezTo>
                    <a:cubicBezTo>
                      <a:pt x="89" y="101"/>
                      <a:pt x="62" y="102"/>
                      <a:pt x="36" y="85"/>
                    </a:cubicBezTo>
                    <a:cubicBezTo>
                      <a:pt x="9" y="68"/>
                      <a:pt x="0" y="42"/>
                      <a:pt x="3" y="10"/>
                    </a:cubicBezTo>
                    <a:cubicBezTo>
                      <a:pt x="20" y="10"/>
                      <a:pt x="37" y="10"/>
                      <a:pt x="54" y="10"/>
                    </a:cubicBezTo>
                    <a:cubicBezTo>
                      <a:pt x="70" y="10"/>
                      <a:pt x="86" y="10"/>
                      <a:pt x="101" y="1"/>
                    </a:cubicBezTo>
                    <a:cubicBezTo>
                      <a:pt x="102" y="0"/>
                      <a:pt x="104" y="0"/>
                      <a:pt x="106" y="1"/>
                    </a:cubicBezTo>
                    <a:cubicBezTo>
                      <a:pt x="119" y="5"/>
                      <a:pt x="132" y="9"/>
                      <a:pt x="14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48" name="Freeform 15"/>
              <p:cNvSpPr/>
              <p:nvPr/>
            </p:nvSpPr>
            <p:spPr bwMode="auto">
              <a:xfrm>
                <a:off x="16102013" y="8012113"/>
                <a:ext cx="561975" cy="381000"/>
              </a:xfrm>
              <a:custGeom>
                <a:avLst/>
                <a:gdLst>
                  <a:gd name="T0" fmla="*/ 2 w 149"/>
                  <a:gd name="T1" fmla="*/ 12 h 101"/>
                  <a:gd name="T2" fmla="*/ 47 w 149"/>
                  <a:gd name="T3" fmla="*/ 0 h 101"/>
                  <a:gd name="T4" fmla="*/ 146 w 149"/>
                  <a:gd name="T5" fmla="*/ 10 h 101"/>
                  <a:gd name="T6" fmla="*/ 116 w 149"/>
                  <a:gd name="T7" fmla="*/ 82 h 101"/>
                  <a:gd name="T8" fmla="*/ 38 w 149"/>
                  <a:gd name="T9" fmla="*/ 85 h 101"/>
                  <a:gd name="T10" fmla="*/ 2 w 149"/>
                  <a:gd name="T11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01">
                    <a:moveTo>
                      <a:pt x="2" y="12"/>
                    </a:moveTo>
                    <a:cubicBezTo>
                      <a:pt x="18" y="8"/>
                      <a:pt x="32" y="4"/>
                      <a:pt x="47" y="0"/>
                    </a:cubicBezTo>
                    <a:cubicBezTo>
                      <a:pt x="77" y="17"/>
                      <a:pt x="112" y="5"/>
                      <a:pt x="146" y="10"/>
                    </a:cubicBezTo>
                    <a:cubicBezTo>
                      <a:pt x="149" y="40"/>
                      <a:pt x="141" y="65"/>
                      <a:pt x="116" y="82"/>
                    </a:cubicBezTo>
                    <a:cubicBezTo>
                      <a:pt x="91" y="100"/>
                      <a:pt x="64" y="101"/>
                      <a:pt x="38" y="85"/>
                    </a:cubicBezTo>
                    <a:cubicBezTo>
                      <a:pt x="9" y="69"/>
                      <a:pt x="0" y="42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14239875" y="6696075"/>
                <a:ext cx="561975" cy="385762"/>
              </a:xfrm>
              <a:custGeom>
                <a:avLst/>
                <a:gdLst>
                  <a:gd name="T0" fmla="*/ 3 w 149"/>
                  <a:gd name="T1" fmla="*/ 13 h 102"/>
                  <a:gd name="T2" fmla="*/ 43 w 149"/>
                  <a:gd name="T3" fmla="*/ 1 h 102"/>
                  <a:gd name="T4" fmla="*/ 49 w 149"/>
                  <a:gd name="T5" fmla="*/ 1 h 102"/>
                  <a:gd name="T6" fmla="*/ 97 w 149"/>
                  <a:gd name="T7" fmla="*/ 10 h 102"/>
                  <a:gd name="T8" fmla="*/ 147 w 149"/>
                  <a:gd name="T9" fmla="*/ 10 h 102"/>
                  <a:gd name="T10" fmla="*/ 116 w 149"/>
                  <a:gd name="T11" fmla="*/ 83 h 102"/>
                  <a:gd name="T12" fmla="*/ 37 w 149"/>
                  <a:gd name="T13" fmla="*/ 85 h 102"/>
                  <a:gd name="T14" fmla="*/ 3 w 149"/>
                  <a:gd name="T15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102">
                    <a:moveTo>
                      <a:pt x="3" y="13"/>
                    </a:moveTo>
                    <a:cubicBezTo>
                      <a:pt x="17" y="8"/>
                      <a:pt x="30" y="4"/>
                      <a:pt x="43" y="1"/>
                    </a:cubicBezTo>
                    <a:cubicBezTo>
                      <a:pt x="45" y="0"/>
                      <a:pt x="47" y="0"/>
                      <a:pt x="49" y="1"/>
                    </a:cubicBezTo>
                    <a:cubicBezTo>
                      <a:pt x="64" y="9"/>
                      <a:pt x="80" y="10"/>
                      <a:pt x="97" y="10"/>
                    </a:cubicBezTo>
                    <a:cubicBezTo>
                      <a:pt x="113" y="10"/>
                      <a:pt x="130" y="10"/>
                      <a:pt x="147" y="10"/>
                    </a:cubicBezTo>
                    <a:cubicBezTo>
                      <a:pt x="149" y="40"/>
                      <a:pt x="141" y="66"/>
                      <a:pt x="116" y="83"/>
                    </a:cubicBezTo>
                    <a:cubicBezTo>
                      <a:pt x="91" y="100"/>
                      <a:pt x="64" y="102"/>
                      <a:pt x="37" y="85"/>
                    </a:cubicBezTo>
                    <a:cubicBezTo>
                      <a:pt x="10" y="68"/>
                      <a:pt x="0" y="42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0" name="Freeform 17"/>
              <p:cNvSpPr/>
              <p:nvPr/>
            </p:nvSpPr>
            <p:spPr bwMode="auto">
              <a:xfrm>
                <a:off x="16102013" y="6696075"/>
                <a:ext cx="561975" cy="382587"/>
              </a:xfrm>
              <a:custGeom>
                <a:avLst/>
                <a:gdLst>
                  <a:gd name="T0" fmla="*/ 146 w 149"/>
                  <a:gd name="T1" fmla="*/ 12 h 101"/>
                  <a:gd name="T2" fmla="*/ 114 w 149"/>
                  <a:gd name="T3" fmla="*/ 84 h 101"/>
                  <a:gd name="T4" fmla="*/ 36 w 149"/>
                  <a:gd name="T5" fmla="*/ 85 h 101"/>
                  <a:gd name="T6" fmla="*/ 2 w 149"/>
                  <a:gd name="T7" fmla="*/ 10 h 101"/>
                  <a:gd name="T8" fmla="*/ 52 w 149"/>
                  <a:gd name="T9" fmla="*/ 10 h 101"/>
                  <a:gd name="T10" fmla="*/ 100 w 149"/>
                  <a:gd name="T11" fmla="*/ 1 h 101"/>
                  <a:gd name="T12" fmla="*/ 106 w 149"/>
                  <a:gd name="T13" fmla="*/ 1 h 101"/>
                  <a:gd name="T14" fmla="*/ 146 w 149"/>
                  <a:gd name="T15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101">
                    <a:moveTo>
                      <a:pt x="146" y="12"/>
                    </a:moveTo>
                    <a:cubicBezTo>
                      <a:pt x="149" y="41"/>
                      <a:pt x="140" y="67"/>
                      <a:pt x="114" y="84"/>
                    </a:cubicBezTo>
                    <a:cubicBezTo>
                      <a:pt x="88" y="101"/>
                      <a:pt x="61" y="101"/>
                      <a:pt x="36" y="85"/>
                    </a:cubicBezTo>
                    <a:cubicBezTo>
                      <a:pt x="8" y="68"/>
                      <a:pt x="0" y="41"/>
                      <a:pt x="2" y="10"/>
                    </a:cubicBezTo>
                    <a:cubicBezTo>
                      <a:pt x="19" y="10"/>
                      <a:pt x="36" y="10"/>
                      <a:pt x="52" y="10"/>
                    </a:cubicBezTo>
                    <a:cubicBezTo>
                      <a:pt x="69" y="10"/>
                      <a:pt x="85" y="9"/>
                      <a:pt x="100" y="1"/>
                    </a:cubicBezTo>
                    <a:cubicBezTo>
                      <a:pt x="102" y="0"/>
                      <a:pt x="104" y="0"/>
                      <a:pt x="106" y="1"/>
                    </a:cubicBezTo>
                    <a:cubicBezTo>
                      <a:pt x="119" y="5"/>
                      <a:pt x="132" y="8"/>
                      <a:pt x="14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1" name="Freeform 18"/>
              <p:cNvSpPr/>
              <p:nvPr/>
            </p:nvSpPr>
            <p:spPr bwMode="auto">
              <a:xfrm>
                <a:off x="14246225" y="7659688"/>
                <a:ext cx="547688" cy="287337"/>
              </a:xfrm>
              <a:custGeom>
                <a:avLst/>
                <a:gdLst>
                  <a:gd name="T0" fmla="*/ 1 w 145"/>
                  <a:gd name="T1" fmla="*/ 73 h 76"/>
                  <a:gd name="T2" fmla="*/ 72 w 145"/>
                  <a:gd name="T3" fmla="*/ 1 h 76"/>
                  <a:gd name="T4" fmla="*/ 144 w 145"/>
                  <a:gd name="T5" fmla="*/ 72 h 76"/>
                  <a:gd name="T6" fmla="*/ 101 w 145"/>
                  <a:gd name="T7" fmla="*/ 51 h 76"/>
                  <a:gd name="T8" fmla="*/ 93 w 145"/>
                  <a:gd name="T9" fmla="*/ 62 h 76"/>
                  <a:gd name="T10" fmla="*/ 64 w 145"/>
                  <a:gd name="T11" fmla="*/ 73 h 76"/>
                  <a:gd name="T12" fmla="*/ 1 w 145"/>
                  <a:gd name="T13" fmla="*/ 7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76">
                    <a:moveTo>
                      <a:pt x="1" y="73"/>
                    </a:moveTo>
                    <a:cubicBezTo>
                      <a:pt x="0" y="34"/>
                      <a:pt x="33" y="1"/>
                      <a:pt x="72" y="1"/>
                    </a:cubicBezTo>
                    <a:cubicBezTo>
                      <a:pt x="112" y="0"/>
                      <a:pt x="145" y="33"/>
                      <a:pt x="144" y="72"/>
                    </a:cubicBezTo>
                    <a:cubicBezTo>
                      <a:pt x="126" y="76"/>
                      <a:pt x="114" y="66"/>
                      <a:pt x="101" y="51"/>
                    </a:cubicBezTo>
                    <a:cubicBezTo>
                      <a:pt x="98" y="55"/>
                      <a:pt x="96" y="59"/>
                      <a:pt x="93" y="62"/>
                    </a:cubicBezTo>
                    <a:cubicBezTo>
                      <a:pt x="85" y="69"/>
                      <a:pt x="75" y="73"/>
                      <a:pt x="64" y="73"/>
                    </a:cubicBezTo>
                    <a:cubicBezTo>
                      <a:pt x="43" y="73"/>
                      <a:pt x="23" y="73"/>
                      <a:pt x="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2" name="Freeform 19"/>
              <p:cNvSpPr/>
              <p:nvPr/>
            </p:nvSpPr>
            <p:spPr bwMode="auto">
              <a:xfrm>
                <a:off x="16105188" y="7659688"/>
                <a:ext cx="547688" cy="287337"/>
              </a:xfrm>
              <a:custGeom>
                <a:avLst/>
                <a:gdLst>
                  <a:gd name="T0" fmla="*/ 145 w 145"/>
                  <a:gd name="T1" fmla="*/ 73 h 76"/>
                  <a:gd name="T2" fmla="*/ 74 w 145"/>
                  <a:gd name="T3" fmla="*/ 72 h 76"/>
                  <a:gd name="T4" fmla="*/ 42 w 145"/>
                  <a:gd name="T5" fmla="*/ 55 h 76"/>
                  <a:gd name="T6" fmla="*/ 2 w 145"/>
                  <a:gd name="T7" fmla="*/ 72 h 76"/>
                  <a:gd name="T8" fmla="*/ 71 w 145"/>
                  <a:gd name="T9" fmla="*/ 1 h 76"/>
                  <a:gd name="T10" fmla="*/ 145 w 145"/>
                  <a:gd name="T11" fmla="*/ 7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76">
                    <a:moveTo>
                      <a:pt x="145" y="73"/>
                    </a:moveTo>
                    <a:cubicBezTo>
                      <a:pt x="121" y="73"/>
                      <a:pt x="97" y="75"/>
                      <a:pt x="74" y="72"/>
                    </a:cubicBezTo>
                    <a:cubicBezTo>
                      <a:pt x="63" y="71"/>
                      <a:pt x="53" y="61"/>
                      <a:pt x="42" y="55"/>
                    </a:cubicBezTo>
                    <a:cubicBezTo>
                      <a:pt x="33" y="66"/>
                      <a:pt x="21" y="76"/>
                      <a:pt x="2" y="72"/>
                    </a:cubicBezTo>
                    <a:cubicBezTo>
                      <a:pt x="0" y="35"/>
                      <a:pt x="32" y="2"/>
                      <a:pt x="71" y="1"/>
                    </a:cubicBezTo>
                    <a:cubicBezTo>
                      <a:pt x="111" y="0"/>
                      <a:pt x="145" y="32"/>
                      <a:pt x="145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3" name="Freeform 20"/>
              <p:cNvSpPr/>
              <p:nvPr/>
            </p:nvSpPr>
            <p:spPr bwMode="auto">
              <a:xfrm>
                <a:off x="14239875" y="6337301"/>
                <a:ext cx="554038" cy="295275"/>
              </a:xfrm>
              <a:custGeom>
                <a:avLst/>
                <a:gdLst>
                  <a:gd name="T0" fmla="*/ 147 w 147"/>
                  <a:gd name="T1" fmla="*/ 75 h 78"/>
                  <a:gd name="T2" fmla="*/ 75 w 147"/>
                  <a:gd name="T3" fmla="*/ 74 h 78"/>
                  <a:gd name="T4" fmla="*/ 44 w 147"/>
                  <a:gd name="T5" fmla="*/ 57 h 78"/>
                  <a:gd name="T6" fmla="*/ 4 w 147"/>
                  <a:gd name="T7" fmla="*/ 75 h 78"/>
                  <a:gd name="T8" fmla="*/ 71 w 147"/>
                  <a:gd name="T9" fmla="*/ 3 h 78"/>
                  <a:gd name="T10" fmla="*/ 147 w 147"/>
                  <a:gd name="T11" fmla="*/ 7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78">
                    <a:moveTo>
                      <a:pt x="147" y="75"/>
                    </a:moveTo>
                    <a:cubicBezTo>
                      <a:pt x="122" y="75"/>
                      <a:pt x="98" y="76"/>
                      <a:pt x="75" y="74"/>
                    </a:cubicBezTo>
                    <a:cubicBezTo>
                      <a:pt x="64" y="73"/>
                      <a:pt x="55" y="63"/>
                      <a:pt x="44" y="57"/>
                    </a:cubicBezTo>
                    <a:cubicBezTo>
                      <a:pt x="34" y="67"/>
                      <a:pt x="23" y="78"/>
                      <a:pt x="4" y="75"/>
                    </a:cubicBezTo>
                    <a:cubicBezTo>
                      <a:pt x="0" y="40"/>
                      <a:pt x="32" y="6"/>
                      <a:pt x="71" y="3"/>
                    </a:cubicBezTo>
                    <a:cubicBezTo>
                      <a:pt x="111" y="0"/>
                      <a:pt x="145" y="32"/>
                      <a:pt x="147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4" name="Freeform 21"/>
              <p:cNvSpPr/>
              <p:nvPr/>
            </p:nvSpPr>
            <p:spPr bwMode="auto">
              <a:xfrm>
                <a:off x="16113125" y="6345238"/>
                <a:ext cx="544513" cy="284162"/>
              </a:xfrm>
              <a:custGeom>
                <a:avLst/>
                <a:gdLst>
                  <a:gd name="T0" fmla="*/ 99 w 144"/>
                  <a:gd name="T1" fmla="*/ 53 h 75"/>
                  <a:gd name="T2" fmla="*/ 48 w 144"/>
                  <a:gd name="T3" fmla="*/ 74 h 75"/>
                  <a:gd name="T4" fmla="*/ 0 w 144"/>
                  <a:gd name="T5" fmla="*/ 73 h 75"/>
                  <a:gd name="T6" fmla="*/ 73 w 144"/>
                  <a:gd name="T7" fmla="*/ 1 h 75"/>
                  <a:gd name="T8" fmla="*/ 143 w 144"/>
                  <a:gd name="T9" fmla="*/ 72 h 75"/>
                  <a:gd name="T10" fmla="*/ 99 w 144"/>
                  <a:gd name="T11" fmla="*/ 5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75">
                    <a:moveTo>
                      <a:pt x="99" y="53"/>
                    </a:moveTo>
                    <a:cubicBezTo>
                      <a:pt x="87" y="72"/>
                      <a:pt x="68" y="75"/>
                      <a:pt x="48" y="74"/>
                    </a:cubicBezTo>
                    <a:cubicBezTo>
                      <a:pt x="32" y="73"/>
                      <a:pt x="16" y="73"/>
                      <a:pt x="0" y="73"/>
                    </a:cubicBezTo>
                    <a:cubicBezTo>
                      <a:pt x="0" y="32"/>
                      <a:pt x="33" y="0"/>
                      <a:pt x="73" y="1"/>
                    </a:cubicBezTo>
                    <a:cubicBezTo>
                      <a:pt x="112" y="2"/>
                      <a:pt x="144" y="35"/>
                      <a:pt x="143" y="72"/>
                    </a:cubicBezTo>
                    <a:cubicBezTo>
                      <a:pt x="128" y="75"/>
                      <a:pt x="123" y="73"/>
                      <a:pt x="99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5" name="Freeform 22"/>
              <p:cNvSpPr/>
              <p:nvPr/>
            </p:nvSpPr>
            <p:spPr bwMode="auto">
              <a:xfrm>
                <a:off x="15349538" y="9140825"/>
                <a:ext cx="204788" cy="377825"/>
              </a:xfrm>
              <a:custGeom>
                <a:avLst/>
                <a:gdLst>
                  <a:gd name="T0" fmla="*/ 11 w 54"/>
                  <a:gd name="T1" fmla="*/ 0 h 100"/>
                  <a:gd name="T2" fmla="*/ 43 w 54"/>
                  <a:gd name="T3" fmla="*/ 0 h 100"/>
                  <a:gd name="T4" fmla="*/ 54 w 54"/>
                  <a:gd name="T5" fmla="*/ 100 h 100"/>
                  <a:gd name="T6" fmla="*/ 0 w 54"/>
                  <a:gd name="T7" fmla="*/ 100 h 100"/>
                  <a:gd name="T8" fmla="*/ 11 w 54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00">
                    <a:moveTo>
                      <a:pt x="11" y="0"/>
                    </a:moveTo>
                    <a:cubicBezTo>
                      <a:pt x="22" y="0"/>
                      <a:pt x="32" y="0"/>
                      <a:pt x="43" y="0"/>
                    </a:cubicBezTo>
                    <a:cubicBezTo>
                      <a:pt x="47" y="33"/>
                      <a:pt x="50" y="66"/>
                      <a:pt x="54" y="100"/>
                    </a:cubicBezTo>
                    <a:cubicBezTo>
                      <a:pt x="36" y="100"/>
                      <a:pt x="18" y="100"/>
                      <a:pt x="0" y="100"/>
                    </a:cubicBezTo>
                    <a:cubicBezTo>
                      <a:pt x="4" y="67"/>
                      <a:pt x="7" y="3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6" name="Freeform 23"/>
              <p:cNvSpPr/>
              <p:nvPr/>
            </p:nvSpPr>
            <p:spPr bwMode="auto">
              <a:xfrm>
                <a:off x="15017750" y="6572250"/>
                <a:ext cx="104775" cy="539750"/>
              </a:xfrm>
              <a:custGeom>
                <a:avLst/>
                <a:gdLst>
                  <a:gd name="T0" fmla="*/ 28 w 28"/>
                  <a:gd name="T1" fmla="*/ 143 h 143"/>
                  <a:gd name="T2" fmla="*/ 0 w 28"/>
                  <a:gd name="T3" fmla="*/ 143 h 143"/>
                  <a:gd name="T4" fmla="*/ 0 w 28"/>
                  <a:gd name="T5" fmla="*/ 0 h 143"/>
                  <a:gd name="T6" fmla="*/ 28 w 28"/>
                  <a:gd name="T7" fmla="*/ 0 h 143"/>
                  <a:gd name="T8" fmla="*/ 28 w 28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43">
                    <a:moveTo>
                      <a:pt x="28" y="143"/>
                    </a:moveTo>
                    <a:cubicBezTo>
                      <a:pt x="18" y="143"/>
                      <a:pt x="9" y="143"/>
                      <a:pt x="0" y="143"/>
                    </a:cubicBezTo>
                    <a:cubicBezTo>
                      <a:pt x="0" y="95"/>
                      <a:pt x="0" y="48"/>
                      <a:pt x="0" y="0"/>
                    </a:cubicBezTo>
                    <a:cubicBezTo>
                      <a:pt x="9" y="0"/>
                      <a:pt x="18" y="0"/>
                      <a:pt x="28" y="0"/>
                    </a:cubicBezTo>
                    <a:cubicBezTo>
                      <a:pt x="28" y="47"/>
                      <a:pt x="28" y="95"/>
                      <a:pt x="2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15784513" y="6567488"/>
                <a:ext cx="101600" cy="544512"/>
              </a:xfrm>
              <a:custGeom>
                <a:avLst/>
                <a:gdLst>
                  <a:gd name="T0" fmla="*/ 27 w 27"/>
                  <a:gd name="T1" fmla="*/ 144 h 144"/>
                  <a:gd name="T2" fmla="*/ 0 w 27"/>
                  <a:gd name="T3" fmla="*/ 144 h 144"/>
                  <a:gd name="T4" fmla="*/ 0 w 27"/>
                  <a:gd name="T5" fmla="*/ 0 h 144"/>
                  <a:gd name="T6" fmla="*/ 27 w 27"/>
                  <a:gd name="T7" fmla="*/ 0 h 144"/>
                  <a:gd name="T8" fmla="*/ 27 w 27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44">
                    <a:moveTo>
                      <a:pt x="27" y="144"/>
                    </a:moveTo>
                    <a:cubicBezTo>
                      <a:pt x="18" y="144"/>
                      <a:pt x="9" y="144"/>
                      <a:pt x="0" y="144"/>
                    </a:cubicBezTo>
                    <a:cubicBezTo>
                      <a:pt x="0" y="96"/>
                      <a:pt x="0" y="48"/>
                      <a:pt x="0" y="0"/>
                    </a:cubicBezTo>
                    <a:cubicBezTo>
                      <a:pt x="9" y="0"/>
                      <a:pt x="18" y="0"/>
                      <a:pt x="27" y="0"/>
                    </a:cubicBezTo>
                    <a:cubicBezTo>
                      <a:pt x="27" y="48"/>
                      <a:pt x="27" y="96"/>
                      <a:pt x="27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8" name="Freeform 25"/>
              <p:cNvSpPr/>
              <p:nvPr/>
            </p:nvSpPr>
            <p:spPr bwMode="auto">
              <a:xfrm>
                <a:off x="15236825" y="6572250"/>
                <a:ext cx="101600" cy="320675"/>
              </a:xfrm>
              <a:custGeom>
                <a:avLst/>
                <a:gdLst>
                  <a:gd name="T0" fmla="*/ 27 w 27"/>
                  <a:gd name="T1" fmla="*/ 85 h 85"/>
                  <a:gd name="T2" fmla="*/ 0 w 27"/>
                  <a:gd name="T3" fmla="*/ 85 h 85"/>
                  <a:gd name="T4" fmla="*/ 0 w 27"/>
                  <a:gd name="T5" fmla="*/ 0 h 85"/>
                  <a:gd name="T6" fmla="*/ 27 w 27"/>
                  <a:gd name="T7" fmla="*/ 0 h 85"/>
                  <a:gd name="T8" fmla="*/ 27 w 27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5">
                    <a:moveTo>
                      <a:pt x="27" y="85"/>
                    </a:moveTo>
                    <a:cubicBezTo>
                      <a:pt x="18" y="85"/>
                      <a:pt x="9" y="85"/>
                      <a:pt x="0" y="85"/>
                    </a:cubicBezTo>
                    <a:cubicBezTo>
                      <a:pt x="0" y="57"/>
                      <a:pt x="0" y="29"/>
                      <a:pt x="0" y="0"/>
                    </a:cubicBezTo>
                    <a:cubicBezTo>
                      <a:pt x="8" y="0"/>
                      <a:pt x="18" y="0"/>
                      <a:pt x="27" y="0"/>
                    </a:cubicBezTo>
                    <a:cubicBezTo>
                      <a:pt x="27" y="28"/>
                      <a:pt x="27" y="56"/>
                      <a:pt x="27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59" name="Freeform 26"/>
              <p:cNvSpPr/>
              <p:nvPr/>
            </p:nvSpPr>
            <p:spPr bwMode="auto">
              <a:xfrm>
                <a:off x="15565438" y="6567488"/>
                <a:ext cx="101600" cy="325437"/>
              </a:xfrm>
              <a:custGeom>
                <a:avLst/>
                <a:gdLst>
                  <a:gd name="T0" fmla="*/ 0 w 27"/>
                  <a:gd name="T1" fmla="*/ 0 h 86"/>
                  <a:gd name="T2" fmla="*/ 27 w 27"/>
                  <a:gd name="T3" fmla="*/ 0 h 86"/>
                  <a:gd name="T4" fmla="*/ 27 w 27"/>
                  <a:gd name="T5" fmla="*/ 86 h 86"/>
                  <a:gd name="T6" fmla="*/ 0 w 27"/>
                  <a:gd name="T7" fmla="*/ 86 h 86"/>
                  <a:gd name="T8" fmla="*/ 0 w 27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6">
                    <a:moveTo>
                      <a:pt x="0" y="0"/>
                    </a:moveTo>
                    <a:cubicBezTo>
                      <a:pt x="9" y="0"/>
                      <a:pt x="18" y="0"/>
                      <a:pt x="27" y="0"/>
                    </a:cubicBezTo>
                    <a:cubicBezTo>
                      <a:pt x="27" y="29"/>
                      <a:pt x="27" y="57"/>
                      <a:pt x="27" y="86"/>
                    </a:cubicBezTo>
                    <a:cubicBezTo>
                      <a:pt x="18" y="86"/>
                      <a:pt x="9" y="86"/>
                      <a:pt x="0" y="86"/>
                    </a:cubicBezTo>
                    <a:cubicBezTo>
                      <a:pt x="0" y="58"/>
                      <a:pt x="0" y="2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0" name="Freeform 27"/>
              <p:cNvSpPr/>
              <p:nvPr/>
            </p:nvSpPr>
            <p:spPr bwMode="auto">
              <a:xfrm>
                <a:off x="15281275" y="8562975"/>
                <a:ext cx="341313" cy="169862"/>
              </a:xfrm>
              <a:custGeom>
                <a:avLst/>
                <a:gdLst>
                  <a:gd name="T0" fmla="*/ 3 w 90"/>
                  <a:gd name="T1" fmla="*/ 0 h 45"/>
                  <a:gd name="T2" fmla="*/ 88 w 90"/>
                  <a:gd name="T3" fmla="*/ 0 h 45"/>
                  <a:gd name="T4" fmla="*/ 81 w 90"/>
                  <a:gd name="T5" fmla="*/ 21 h 45"/>
                  <a:gd name="T6" fmla="*/ 50 w 90"/>
                  <a:gd name="T7" fmla="*/ 44 h 45"/>
                  <a:gd name="T8" fmla="*/ 40 w 90"/>
                  <a:gd name="T9" fmla="*/ 43 h 45"/>
                  <a:gd name="T10" fmla="*/ 10 w 90"/>
                  <a:gd name="T11" fmla="*/ 22 h 45"/>
                  <a:gd name="T12" fmla="*/ 3 w 90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45">
                    <a:moveTo>
                      <a:pt x="3" y="0"/>
                    </a:moveTo>
                    <a:cubicBezTo>
                      <a:pt x="31" y="11"/>
                      <a:pt x="59" y="11"/>
                      <a:pt x="88" y="0"/>
                    </a:cubicBezTo>
                    <a:cubicBezTo>
                      <a:pt x="90" y="9"/>
                      <a:pt x="90" y="15"/>
                      <a:pt x="81" y="21"/>
                    </a:cubicBezTo>
                    <a:cubicBezTo>
                      <a:pt x="71" y="28"/>
                      <a:pt x="61" y="36"/>
                      <a:pt x="50" y="44"/>
                    </a:cubicBezTo>
                    <a:cubicBezTo>
                      <a:pt x="48" y="45"/>
                      <a:pt x="42" y="45"/>
                      <a:pt x="40" y="43"/>
                    </a:cubicBezTo>
                    <a:cubicBezTo>
                      <a:pt x="30" y="37"/>
                      <a:pt x="20" y="28"/>
                      <a:pt x="10" y="22"/>
                    </a:cubicBezTo>
                    <a:cubicBezTo>
                      <a:pt x="2" y="16"/>
                      <a:pt x="0" y="1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1" name="Freeform 28"/>
              <p:cNvSpPr/>
              <p:nvPr/>
            </p:nvSpPr>
            <p:spPr bwMode="auto">
              <a:xfrm>
                <a:off x="14903450" y="7897813"/>
                <a:ext cx="109538" cy="298450"/>
              </a:xfrm>
              <a:custGeom>
                <a:avLst/>
                <a:gdLst>
                  <a:gd name="T0" fmla="*/ 29 w 29"/>
                  <a:gd name="T1" fmla="*/ 79 h 79"/>
                  <a:gd name="T2" fmla="*/ 0 w 29"/>
                  <a:gd name="T3" fmla="*/ 40 h 79"/>
                  <a:gd name="T4" fmla="*/ 29 w 29"/>
                  <a:gd name="T5" fmla="*/ 0 h 79"/>
                  <a:gd name="T6" fmla="*/ 29 w 29"/>
                  <a:gd name="T7" fmla="*/ 39 h 79"/>
                  <a:gd name="T8" fmla="*/ 29 w 29"/>
                  <a:gd name="T9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9">
                    <a:moveTo>
                      <a:pt x="29" y="79"/>
                    </a:moveTo>
                    <a:cubicBezTo>
                      <a:pt x="11" y="73"/>
                      <a:pt x="1" y="58"/>
                      <a:pt x="0" y="40"/>
                    </a:cubicBezTo>
                    <a:cubicBezTo>
                      <a:pt x="0" y="22"/>
                      <a:pt x="10" y="7"/>
                      <a:pt x="29" y="0"/>
                    </a:cubicBezTo>
                    <a:cubicBezTo>
                      <a:pt x="29" y="13"/>
                      <a:pt x="29" y="26"/>
                      <a:pt x="29" y="39"/>
                    </a:cubicBezTo>
                    <a:cubicBezTo>
                      <a:pt x="29" y="52"/>
                      <a:pt x="29" y="65"/>
                      <a:pt x="29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2" name="Freeform 29"/>
              <p:cNvSpPr/>
              <p:nvPr/>
            </p:nvSpPr>
            <p:spPr bwMode="auto">
              <a:xfrm>
                <a:off x="15890875" y="7902575"/>
                <a:ext cx="109538" cy="290512"/>
              </a:xfrm>
              <a:custGeom>
                <a:avLst/>
                <a:gdLst>
                  <a:gd name="T0" fmla="*/ 0 w 29"/>
                  <a:gd name="T1" fmla="*/ 77 h 77"/>
                  <a:gd name="T2" fmla="*/ 0 w 29"/>
                  <a:gd name="T3" fmla="*/ 0 h 77"/>
                  <a:gd name="T4" fmla="*/ 29 w 29"/>
                  <a:gd name="T5" fmla="*/ 37 h 77"/>
                  <a:gd name="T6" fmla="*/ 0 w 29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7">
                    <a:moveTo>
                      <a:pt x="0" y="77"/>
                    </a:moveTo>
                    <a:cubicBezTo>
                      <a:pt x="0" y="51"/>
                      <a:pt x="0" y="26"/>
                      <a:pt x="0" y="0"/>
                    </a:cubicBezTo>
                    <a:cubicBezTo>
                      <a:pt x="15" y="2"/>
                      <a:pt x="28" y="19"/>
                      <a:pt x="29" y="37"/>
                    </a:cubicBezTo>
                    <a:cubicBezTo>
                      <a:pt x="29" y="56"/>
                      <a:pt x="17" y="73"/>
                      <a:pt x="0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3" name="Freeform 30"/>
              <p:cNvSpPr/>
              <p:nvPr/>
            </p:nvSpPr>
            <p:spPr bwMode="auto">
              <a:xfrm>
                <a:off x="15354300" y="8869363"/>
                <a:ext cx="200025" cy="165100"/>
              </a:xfrm>
              <a:custGeom>
                <a:avLst/>
                <a:gdLst>
                  <a:gd name="T0" fmla="*/ 0 w 53"/>
                  <a:gd name="T1" fmla="*/ 18 h 44"/>
                  <a:gd name="T2" fmla="*/ 4 w 53"/>
                  <a:gd name="T3" fmla="*/ 15 h 44"/>
                  <a:gd name="T4" fmla="*/ 53 w 53"/>
                  <a:gd name="T5" fmla="*/ 19 h 44"/>
                  <a:gd name="T6" fmla="*/ 37 w 53"/>
                  <a:gd name="T7" fmla="*/ 43 h 44"/>
                  <a:gd name="T8" fmla="*/ 0 w 53"/>
                  <a:gd name="T9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44">
                    <a:moveTo>
                      <a:pt x="0" y="18"/>
                    </a:moveTo>
                    <a:cubicBezTo>
                      <a:pt x="2" y="17"/>
                      <a:pt x="3" y="16"/>
                      <a:pt x="4" y="15"/>
                    </a:cubicBezTo>
                    <a:cubicBezTo>
                      <a:pt x="28" y="0"/>
                      <a:pt x="29" y="0"/>
                      <a:pt x="53" y="19"/>
                    </a:cubicBezTo>
                    <a:cubicBezTo>
                      <a:pt x="46" y="26"/>
                      <a:pt x="53" y="42"/>
                      <a:pt x="37" y="43"/>
                    </a:cubicBezTo>
                    <a:cubicBezTo>
                      <a:pt x="6" y="44"/>
                      <a:pt x="6" y="43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4" name="Freeform 31"/>
              <p:cNvSpPr/>
              <p:nvPr/>
            </p:nvSpPr>
            <p:spPr bwMode="auto">
              <a:xfrm>
                <a:off x="16268700" y="7161213"/>
                <a:ext cx="233363" cy="125412"/>
              </a:xfrm>
              <a:custGeom>
                <a:avLst/>
                <a:gdLst>
                  <a:gd name="T0" fmla="*/ 2 w 62"/>
                  <a:gd name="T1" fmla="*/ 0 h 33"/>
                  <a:gd name="T2" fmla="*/ 58 w 62"/>
                  <a:gd name="T3" fmla="*/ 0 h 33"/>
                  <a:gd name="T4" fmla="*/ 47 w 62"/>
                  <a:gd name="T5" fmla="*/ 25 h 33"/>
                  <a:gd name="T6" fmla="*/ 15 w 62"/>
                  <a:gd name="T7" fmla="*/ 27 h 33"/>
                  <a:gd name="T8" fmla="*/ 2 w 6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3">
                    <a:moveTo>
                      <a:pt x="2" y="0"/>
                    </a:moveTo>
                    <a:cubicBezTo>
                      <a:pt x="21" y="0"/>
                      <a:pt x="40" y="0"/>
                      <a:pt x="58" y="0"/>
                    </a:cubicBezTo>
                    <a:cubicBezTo>
                      <a:pt x="62" y="11"/>
                      <a:pt x="56" y="19"/>
                      <a:pt x="47" y="25"/>
                    </a:cubicBezTo>
                    <a:cubicBezTo>
                      <a:pt x="37" y="33"/>
                      <a:pt x="26" y="33"/>
                      <a:pt x="15" y="27"/>
                    </a:cubicBezTo>
                    <a:cubicBezTo>
                      <a:pt x="3" y="20"/>
                      <a:pt x="0" y="1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5" name="Freeform 32"/>
              <p:cNvSpPr/>
              <p:nvPr/>
            </p:nvSpPr>
            <p:spPr bwMode="auto">
              <a:xfrm>
                <a:off x="14409738" y="7158038"/>
                <a:ext cx="230188" cy="128587"/>
              </a:xfrm>
              <a:custGeom>
                <a:avLst/>
                <a:gdLst>
                  <a:gd name="T0" fmla="*/ 2 w 61"/>
                  <a:gd name="T1" fmla="*/ 1 h 34"/>
                  <a:gd name="T2" fmla="*/ 30 w 61"/>
                  <a:gd name="T3" fmla="*/ 3 h 34"/>
                  <a:gd name="T4" fmla="*/ 57 w 61"/>
                  <a:gd name="T5" fmla="*/ 0 h 34"/>
                  <a:gd name="T6" fmla="*/ 47 w 61"/>
                  <a:gd name="T7" fmla="*/ 26 h 34"/>
                  <a:gd name="T8" fmla="*/ 15 w 61"/>
                  <a:gd name="T9" fmla="*/ 28 h 34"/>
                  <a:gd name="T10" fmla="*/ 2 w 61"/>
                  <a:gd name="T11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4">
                    <a:moveTo>
                      <a:pt x="2" y="1"/>
                    </a:moveTo>
                    <a:cubicBezTo>
                      <a:pt x="11" y="1"/>
                      <a:pt x="21" y="3"/>
                      <a:pt x="30" y="3"/>
                    </a:cubicBezTo>
                    <a:cubicBezTo>
                      <a:pt x="39" y="3"/>
                      <a:pt x="48" y="1"/>
                      <a:pt x="57" y="0"/>
                    </a:cubicBezTo>
                    <a:cubicBezTo>
                      <a:pt x="61" y="12"/>
                      <a:pt x="59" y="18"/>
                      <a:pt x="47" y="26"/>
                    </a:cubicBezTo>
                    <a:cubicBezTo>
                      <a:pt x="37" y="34"/>
                      <a:pt x="25" y="34"/>
                      <a:pt x="15" y="28"/>
                    </a:cubicBezTo>
                    <a:cubicBezTo>
                      <a:pt x="2" y="20"/>
                      <a:pt x="0" y="14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6" name="Freeform 33"/>
              <p:cNvSpPr/>
              <p:nvPr/>
            </p:nvSpPr>
            <p:spPr bwMode="auto">
              <a:xfrm>
                <a:off x="14409738" y="8475663"/>
                <a:ext cx="233363" cy="125412"/>
              </a:xfrm>
              <a:custGeom>
                <a:avLst/>
                <a:gdLst>
                  <a:gd name="T0" fmla="*/ 2 w 62"/>
                  <a:gd name="T1" fmla="*/ 0 h 33"/>
                  <a:gd name="T2" fmla="*/ 58 w 62"/>
                  <a:gd name="T3" fmla="*/ 0 h 33"/>
                  <a:gd name="T4" fmla="*/ 47 w 62"/>
                  <a:gd name="T5" fmla="*/ 25 h 33"/>
                  <a:gd name="T6" fmla="*/ 14 w 62"/>
                  <a:gd name="T7" fmla="*/ 26 h 33"/>
                  <a:gd name="T8" fmla="*/ 2 w 6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3">
                    <a:moveTo>
                      <a:pt x="2" y="0"/>
                    </a:moveTo>
                    <a:cubicBezTo>
                      <a:pt x="21" y="0"/>
                      <a:pt x="39" y="0"/>
                      <a:pt x="58" y="0"/>
                    </a:cubicBezTo>
                    <a:cubicBezTo>
                      <a:pt x="62" y="11"/>
                      <a:pt x="56" y="18"/>
                      <a:pt x="47" y="25"/>
                    </a:cubicBezTo>
                    <a:cubicBezTo>
                      <a:pt x="37" y="32"/>
                      <a:pt x="25" y="33"/>
                      <a:pt x="14" y="26"/>
                    </a:cubicBezTo>
                    <a:cubicBezTo>
                      <a:pt x="3" y="19"/>
                      <a:pt x="0" y="1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7" name="Freeform 34"/>
              <p:cNvSpPr/>
              <p:nvPr/>
            </p:nvSpPr>
            <p:spPr bwMode="auto">
              <a:xfrm>
                <a:off x="16268700" y="8475663"/>
                <a:ext cx="230188" cy="125412"/>
              </a:xfrm>
              <a:custGeom>
                <a:avLst/>
                <a:gdLst>
                  <a:gd name="T0" fmla="*/ 2 w 61"/>
                  <a:gd name="T1" fmla="*/ 0 h 33"/>
                  <a:gd name="T2" fmla="*/ 58 w 61"/>
                  <a:gd name="T3" fmla="*/ 0 h 33"/>
                  <a:gd name="T4" fmla="*/ 47 w 61"/>
                  <a:gd name="T5" fmla="*/ 25 h 33"/>
                  <a:gd name="T6" fmla="*/ 15 w 61"/>
                  <a:gd name="T7" fmla="*/ 26 h 33"/>
                  <a:gd name="T8" fmla="*/ 2 w 6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3">
                    <a:moveTo>
                      <a:pt x="2" y="0"/>
                    </a:moveTo>
                    <a:cubicBezTo>
                      <a:pt x="21" y="0"/>
                      <a:pt x="39" y="0"/>
                      <a:pt x="58" y="0"/>
                    </a:cubicBezTo>
                    <a:cubicBezTo>
                      <a:pt x="61" y="12"/>
                      <a:pt x="59" y="16"/>
                      <a:pt x="47" y="25"/>
                    </a:cubicBezTo>
                    <a:cubicBezTo>
                      <a:pt x="37" y="32"/>
                      <a:pt x="26" y="33"/>
                      <a:pt x="15" y="26"/>
                    </a:cubicBezTo>
                    <a:cubicBezTo>
                      <a:pt x="3" y="18"/>
                      <a:pt x="0" y="1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8" name="Freeform 35"/>
              <p:cNvSpPr/>
              <p:nvPr/>
            </p:nvSpPr>
            <p:spPr bwMode="auto">
              <a:xfrm>
                <a:off x="15184438" y="8702675"/>
                <a:ext cx="169863" cy="185737"/>
              </a:xfrm>
              <a:custGeom>
                <a:avLst/>
                <a:gdLst>
                  <a:gd name="T0" fmla="*/ 9 w 45"/>
                  <a:gd name="T1" fmla="*/ 49 h 49"/>
                  <a:gd name="T2" fmla="*/ 0 w 45"/>
                  <a:gd name="T3" fmla="*/ 5 h 49"/>
                  <a:gd name="T4" fmla="*/ 16 w 45"/>
                  <a:gd name="T5" fmla="*/ 5 h 49"/>
                  <a:gd name="T6" fmla="*/ 45 w 45"/>
                  <a:gd name="T7" fmla="*/ 27 h 49"/>
                  <a:gd name="T8" fmla="*/ 9 w 45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9" y="49"/>
                    </a:moveTo>
                    <a:cubicBezTo>
                      <a:pt x="6" y="33"/>
                      <a:pt x="3" y="19"/>
                      <a:pt x="0" y="5"/>
                    </a:cubicBezTo>
                    <a:cubicBezTo>
                      <a:pt x="6" y="0"/>
                      <a:pt x="10" y="1"/>
                      <a:pt x="16" y="5"/>
                    </a:cubicBezTo>
                    <a:cubicBezTo>
                      <a:pt x="25" y="13"/>
                      <a:pt x="35" y="20"/>
                      <a:pt x="45" y="27"/>
                    </a:cubicBezTo>
                    <a:cubicBezTo>
                      <a:pt x="33" y="35"/>
                      <a:pt x="21" y="42"/>
                      <a:pt x="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69" name="Freeform 36"/>
              <p:cNvSpPr/>
              <p:nvPr/>
            </p:nvSpPr>
            <p:spPr bwMode="auto">
              <a:xfrm>
                <a:off x="15549563" y="8702675"/>
                <a:ext cx="174625" cy="185737"/>
              </a:xfrm>
              <a:custGeom>
                <a:avLst/>
                <a:gdLst>
                  <a:gd name="T0" fmla="*/ 46 w 46"/>
                  <a:gd name="T1" fmla="*/ 3 h 49"/>
                  <a:gd name="T2" fmla="*/ 36 w 46"/>
                  <a:gd name="T3" fmla="*/ 49 h 49"/>
                  <a:gd name="T4" fmla="*/ 0 w 46"/>
                  <a:gd name="T5" fmla="*/ 27 h 49"/>
                  <a:gd name="T6" fmla="*/ 34 w 46"/>
                  <a:gd name="T7" fmla="*/ 2 h 49"/>
                  <a:gd name="T8" fmla="*/ 46 w 46"/>
                  <a:gd name="T9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9">
                    <a:moveTo>
                      <a:pt x="46" y="3"/>
                    </a:moveTo>
                    <a:cubicBezTo>
                      <a:pt x="42" y="19"/>
                      <a:pt x="39" y="33"/>
                      <a:pt x="36" y="49"/>
                    </a:cubicBezTo>
                    <a:cubicBezTo>
                      <a:pt x="24" y="42"/>
                      <a:pt x="13" y="35"/>
                      <a:pt x="0" y="27"/>
                    </a:cubicBezTo>
                    <a:cubicBezTo>
                      <a:pt x="12" y="18"/>
                      <a:pt x="23" y="10"/>
                      <a:pt x="34" y="2"/>
                    </a:cubicBezTo>
                    <a:cubicBezTo>
                      <a:pt x="37" y="0"/>
                      <a:pt x="41" y="3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70" name="Freeform 37"/>
              <p:cNvSpPr/>
              <p:nvPr/>
            </p:nvSpPr>
            <p:spPr bwMode="auto">
              <a:xfrm>
                <a:off x="15017750" y="6353175"/>
                <a:ext cx="104775" cy="101600"/>
              </a:xfrm>
              <a:custGeom>
                <a:avLst/>
                <a:gdLst>
                  <a:gd name="T0" fmla="*/ 28 w 28"/>
                  <a:gd name="T1" fmla="*/ 27 h 27"/>
                  <a:gd name="T2" fmla="*/ 0 w 28"/>
                  <a:gd name="T3" fmla="*/ 27 h 27"/>
                  <a:gd name="T4" fmla="*/ 0 w 28"/>
                  <a:gd name="T5" fmla="*/ 0 h 27"/>
                  <a:gd name="T6" fmla="*/ 28 w 28"/>
                  <a:gd name="T7" fmla="*/ 0 h 27"/>
                  <a:gd name="T8" fmla="*/ 28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8" y="27"/>
                    </a:moveTo>
                    <a:cubicBezTo>
                      <a:pt x="18" y="27"/>
                      <a:pt x="9" y="27"/>
                      <a:pt x="0" y="27"/>
                    </a:cubicBezTo>
                    <a:cubicBezTo>
                      <a:pt x="0" y="18"/>
                      <a:pt x="0" y="9"/>
                      <a:pt x="0" y="0"/>
                    </a:cubicBezTo>
                    <a:cubicBezTo>
                      <a:pt x="9" y="0"/>
                      <a:pt x="18" y="0"/>
                      <a:pt x="28" y="0"/>
                    </a:cubicBezTo>
                    <a:cubicBezTo>
                      <a:pt x="28" y="9"/>
                      <a:pt x="28" y="17"/>
                      <a:pt x="2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71" name="Freeform 38"/>
              <p:cNvSpPr/>
              <p:nvPr/>
            </p:nvSpPr>
            <p:spPr bwMode="auto">
              <a:xfrm>
                <a:off x="15781338" y="6348413"/>
                <a:ext cx="104775" cy="106362"/>
              </a:xfrm>
              <a:custGeom>
                <a:avLst/>
                <a:gdLst>
                  <a:gd name="T0" fmla="*/ 0 w 28"/>
                  <a:gd name="T1" fmla="*/ 0 h 28"/>
                  <a:gd name="T2" fmla="*/ 28 w 28"/>
                  <a:gd name="T3" fmla="*/ 0 h 28"/>
                  <a:gd name="T4" fmla="*/ 28 w 28"/>
                  <a:gd name="T5" fmla="*/ 28 h 28"/>
                  <a:gd name="T6" fmla="*/ 0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cubicBezTo>
                      <a:pt x="10" y="0"/>
                      <a:pt x="19" y="0"/>
                      <a:pt x="28" y="0"/>
                    </a:cubicBezTo>
                    <a:cubicBezTo>
                      <a:pt x="28" y="10"/>
                      <a:pt x="28" y="19"/>
                      <a:pt x="28" y="28"/>
                    </a:cubicBezTo>
                    <a:cubicBezTo>
                      <a:pt x="19" y="28"/>
                      <a:pt x="10" y="28"/>
                      <a:pt x="0" y="28"/>
                    </a:cubicBezTo>
                    <a:cubicBezTo>
                      <a:pt x="0" y="19"/>
                      <a:pt x="0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72" name="Freeform 39"/>
              <p:cNvSpPr/>
              <p:nvPr/>
            </p:nvSpPr>
            <p:spPr bwMode="auto">
              <a:xfrm>
                <a:off x="15565438" y="7007225"/>
                <a:ext cx="101600" cy="104775"/>
              </a:xfrm>
              <a:custGeom>
                <a:avLst/>
                <a:gdLst>
                  <a:gd name="T0" fmla="*/ 27 w 27"/>
                  <a:gd name="T1" fmla="*/ 28 h 28"/>
                  <a:gd name="T2" fmla="*/ 0 w 27"/>
                  <a:gd name="T3" fmla="*/ 28 h 28"/>
                  <a:gd name="T4" fmla="*/ 0 w 27"/>
                  <a:gd name="T5" fmla="*/ 0 h 28"/>
                  <a:gd name="T6" fmla="*/ 27 w 27"/>
                  <a:gd name="T7" fmla="*/ 0 h 28"/>
                  <a:gd name="T8" fmla="*/ 27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7" y="28"/>
                    </a:moveTo>
                    <a:cubicBezTo>
                      <a:pt x="18" y="28"/>
                      <a:pt x="9" y="28"/>
                      <a:pt x="0" y="28"/>
                    </a:cubicBezTo>
                    <a:cubicBezTo>
                      <a:pt x="0" y="19"/>
                      <a:pt x="0" y="10"/>
                      <a:pt x="0" y="0"/>
                    </a:cubicBezTo>
                    <a:cubicBezTo>
                      <a:pt x="9" y="0"/>
                      <a:pt x="18" y="0"/>
                      <a:pt x="27" y="0"/>
                    </a:cubicBezTo>
                    <a:cubicBezTo>
                      <a:pt x="27" y="10"/>
                      <a:pt x="27" y="19"/>
                      <a:pt x="2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73" name="Freeform 40"/>
              <p:cNvSpPr/>
              <p:nvPr/>
            </p:nvSpPr>
            <p:spPr bwMode="auto">
              <a:xfrm>
                <a:off x="15236825" y="7007225"/>
                <a:ext cx="104775" cy="104775"/>
              </a:xfrm>
              <a:custGeom>
                <a:avLst/>
                <a:gdLst>
                  <a:gd name="T0" fmla="*/ 0 w 28"/>
                  <a:gd name="T1" fmla="*/ 0 h 28"/>
                  <a:gd name="T2" fmla="*/ 28 w 28"/>
                  <a:gd name="T3" fmla="*/ 0 h 28"/>
                  <a:gd name="T4" fmla="*/ 28 w 28"/>
                  <a:gd name="T5" fmla="*/ 28 h 28"/>
                  <a:gd name="T6" fmla="*/ 0 w 28"/>
                  <a:gd name="T7" fmla="*/ 28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cubicBezTo>
                      <a:pt x="9" y="0"/>
                      <a:pt x="18" y="0"/>
                      <a:pt x="28" y="0"/>
                    </a:cubicBezTo>
                    <a:cubicBezTo>
                      <a:pt x="28" y="9"/>
                      <a:pt x="28" y="18"/>
                      <a:pt x="28" y="28"/>
                    </a:cubicBezTo>
                    <a:cubicBezTo>
                      <a:pt x="18" y="28"/>
                      <a:pt x="9" y="28"/>
                      <a:pt x="0" y="28"/>
                    </a:cubicBezTo>
                    <a:cubicBezTo>
                      <a:pt x="0" y="19"/>
                      <a:pt x="0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9031929" y="820408"/>
              <a:ext cx="548216" cy="537652"/>
              <a:chOff x="11526838" y="4516438"/>
              <a:chExt cx="3130550" cy="3070225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2" name="Freeform 44"/>
              <p:cNvSpPr>
                <a:spLocks noEditPoints="1"/>
              </p:cNvSpPr>
              <p:nvPr/>
            </p:nvSpPr>
            <p:spPr bwMode="auto">
              <a:xfrm>
                <a:off x="11526838" y="5310188"/>
                <a:ext cx="3130550" cy="2276475"/>
              </a:xfrm>
              <a:custGeom>
                <a:avLst/>
                <a:gdLst>
                  <a:gd name="T0" fmla="*/ 101 w 829"/>
                  <a:gd name="T1" fmla="*/ 360 h 603"/>
                  <a:gd name="T2" fmla="*/ 81 w 829"/>
                  <a:gd name="T3" fmla="*/ 176 h 603"/>
                  <a:gd name="T4" fmla="*/ 211 w 829"/>
                  <a:gd name="T5" fmla="*/ 196 h 603"/>
                  <a:gd name="T6" fmla="*/ 265 w 829"/>
                  <a:gd name="T7" fmla="*/ 386 h 603"/>
                  <a:gd name="T8" fmla="*/ 226 w 829"/>
                  <a:gd name="T9" fmla="*/ 413 h 603"/>
                  <a:gd name="T10" fmla="*/ 152 w 829"/>
                  <a:gd name="T11" fmla="*/ 524 h 603"/>
                  <a:gd name="T12" fmla="*/ 147 w 829"/>
                  <a:gd name="T13" fmla="*/ 576 h 603"/>
                  <a:gd name="T14" fmla="*/ 174 w 829"/>
                  <a:gd name="T15" fmla="*/ 547 h 603"/>
                  <a:gd name="T16" fmla="*/ 243 w 829"/>
                  <a:gd name="T17" fmla="*/ 458 h 603"/>
                  <a:gd name="T18" fmla="*/ 259 w 829"/>
                  <a:gd name="T19" fmla="*/ 422 h 603"/>
                  <a:gd name="T20" fmla="*/ 283 w 829"/>
                  <a:gd name="T21" fmla="*/ 196 h 603"/>
                  <a:gd name="T22" fmla="*/ 222 w 829"/>
                  <a:gd name="T23" fmla="*/ 170 h 603"/>
                  <a:gd name="T24" fmla="*/ 208 w 829"/>
                  <a:gd name="T25" fmla="*/ 156 h 603"/>
                  <a:gd name="T26" fmla="*/ 226 w 829"/>
                  <a:gd name="T27" fmla="*/ 131 h 603"/>
                  <a:gd name="T28" fmla="*/ 199 w 829"/>
                  <a:gd name="T29" fmla="*/ 151 h 603"/>
                  <a:gd name="T30" fmla="*/ 174 w 829"/>
                  <a:gd name="T31" fmla="*/ 133 h 603"/>
                  <a:gd name="T32" fmla="*/ 357 w 829"/>
                  <a:gd name="T33" fmla="*/ 0 h 603"/>
                  <a:gd name="T34" fmla="*/ 357 w 829"/>
                  <a:gd name="T35" fmla="*/ 463 h 603"/>
                  <a:gd name="T36" fmla="*/ 320 w 829"/>
                  <a:gd name="T37" fmla="*/ 506 h 603"/>
                  <a:gd name="T38" fmla="*/ 187 w 829"/>
                  <a:gd name="T39" fmla="*/ 569 h 603"/>
                  <a:gd name="T40" fmla="*/ 214 w 829"/>
                  <a:gd name="T41" fmla="*/ 576 h 603"/>
                  <a:gd name="T42" fmla="*/ 250 w 829"/>
                  <a:gd name="T43" fmla="*/ 514 h 603"/>
                  <a:gd name="T44" fmla="*/ 325 w 829"/>
                  <a:gd name="T45" fmla="*/ 538 h 603"/>
                  <a:gd name="T46" fmla="*/ 402 w 829"/>
                  <a:gd name="T47" fmla="*/ 485 h 603"/>
                  <a:gd name="T48" fmla="*/ 550 w 829"/>
                  <a:gd name="T49" fmla="*/ 524 h 603"/>
                  <a:gd name="T50" fmla="*/ 692 w 829"/>
                  <a:gd name="T51" fmla="*/ 532 h 603"/>
                  <a:gd name="T52" fmla="*/ 777 w 829"/>
                  <a:gd name="T53" fmla="*/ 572 h 603"/>
                  <a:gd name="T54" fmla="*/ 829 w 829"/>
                  <a:gd name="T55" fmla="*/ 576 h 603"/>
                  <a:gd name="T56" fmla="*/ 17 w 829"/>
                  <a:gd name="T57" fmla="*/ 603 h 603"/>
                  <a:gd name="T58" fmla="*/ 68 w 829"/>
                  <a:gd name="T59" fmla="*/ 577 h 603"/>
                  <a:gd name="T60" fmla="*/ 42 w 829"/>
                  <a:gd name="T61" fmla="*/ 382 h 603"/>
                  <a:gd name="T62" fmla="*/ 120 w 829"/>
                  <a:gd name="T63" fmla="*/ 381 h 603"/>
                  <a:gd name="T64" fmla="*/ 146 w 829"/>
                  <a:gd name="T65" fmla="*/ 368 h 603"/>
                  <a:gd name="T66" fmla="*/ 121 w 829"/>
                  <a:gd name="T67" fmla="*/ 249 h 603"/>
                  <a:gd name="T68" fmla="*/ 122 w 829"/>
                  <a:gd name="T69" fmla="*/ 367 h 603"/>
                  <a:gd name="T70" fmla="*/ 148 w 829"/>
                  <a:gd name="T71" fmla="*/ 488 h 603"/>
                  <a:gd name="T72" fmla="*/ 199 w 829"/>
                  <a:gd name="T73" fmla="*/ 409 h 603"/>
                  <a:gd name="T74" fmla="*/ 148 w 829"/>
                  <a:gd name="T75" fmla="*/ 375 h 603"/>
                  <a:gd name="T76" fmla="*/ 121 w 829"/>
                  <a:gd name="T77" fmla="*/ 510 h 603"/>
                  <a:gd name="T78" fmla="*/ 96 w 829"/>
                  <a:gd name="T79" fmla="*/ 576 h 603"/>
                  <a:gd name="T80" fmla="*/ 226 w 829"/>
                  <a:gd name="T81" fmla="*/ 78 h 603"/>
                  <a:gd name="T82" fmla="*/ 200 w 829"/>
                  <a:gd name="T83" fmla="*/ 103 h 603"/>
                  <a:gd name="T84" fmla="*/ 226 w 829"/>
                  <a:gd name="T85" fmla="*/ 78 h 603"/>
                  <a:gd name="T86" fmla="*/ 225 w 829"/>
                  <a:gd name="T87" fmla="*/ 51 h 603"/>
                  <a:gd name="T88" fmla="*/ 200 w 829"/>
                  <a:gd name="T89" fmla="*/ 26 h 603"/>
                  <a:gd name="T90" fmla="*/ 278 w 829"/>
                  <a:gd name="T91" fmla="*/ 51 h 603"/>
                  <a:gd name="T92" fmla="*/ 253 w 829"/>
                  <a:gd name="T93" fmla="*/ 27 h 603"/>
                  <a:gd name="T94" fmla="*/ 278 w 829"/>
                  <a:gd name="T95" fmla="*/ 51 h 603"/>
                  <a:gd name="T96" fmla="*/ 306 w 829"/>
                  <a:gd name="T97" fmla="*/ 26 h 603"/>
                  <a:gd name="T98" fmla="*/ 331 w 829"/>
                  <a:gd name="T99" fmla="*/ 51 h 603"/>
                  <a:gd name="T100" fmla="*/ 278 w 829"/>
                  <a:gd name="T101" fmla="*/ 79 h 603"/>
                  <a:gd name="T102" fmla="*/ 253 w 829"/>
                  <a:gd name="T103" fmla="*/ 103 h 603"/>
                  <a:gd name="T104" fmla="*/ 278 w 829"/>
                  <a:gd name="T105" fmla="*/ 79 h 603"/>
                  <a:gd name="T106" fmla="*/ 306 w 829"/>
                  <a:gd name="T107" fmla="*/ 103 h 603"/>
                  <a:gd name="T108" fmla="*/ 330 w 829"/>
                  <a:gd name="T109" fmla="*/ 78 h 603"/>
                  <a:gd name="T110" fmla="*/ 253 w 829"/>
                  <a:gd name="T111" fmla="*/ 156 h 603"/>
                  <a:gd name="T112" fmla="*/ 278 w 829"/>
                  <a:gd name="T113" fmla="*/ 131 h 603"/>
                  <a:gd name="T114" fmla="*/ 253 w 829"/>
                  <a:gd name="T115" fmla="*/ 156 h 603"/>
                  <a:gd name="T116" fmla="*/ 306 w 829"/>
                  <a:gd name="T117" fmla="*/ 131 h 603"/>
                  <a:gd name="T118" fmla="*/ 331 w 829"/>
                  <a:gd name="T119" fmla="*/ 156 h 603"/>
                  <a:gd name="T120" fmla="*/ 330 w 829"/>
                  <a:gd name="T121" fmla="*/ 184 h 603"/>
                  <a:gd name="T122" fmla="*/ 306 w 829"/>
                  <a:gd name="T123" fmla="*/ 208 h 603"/>
                  <a:gd name="T124" fmla="*/ 330 w 829"/>
                  <a:gd name="T125" fmla="*/ 184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9" h="603">
                    <a:moveTo>
                      <a:pt x="122" y="367"/>
                    </a:moveTo>
                    <a:cubicBezTo>
                      <a:pt x="115" y="365"/>
                      <a:pt x="108" y="363"/>
                      <a:pt x="101" y="360"/>
                    </a:cubicBezTo>
                    <a:cubicBezTo>
                      <a:pt x="67" y="343"/>
                      <a:pt x="48" y="314"/>
                      <a:pt x="44" y="278"/>
                    </a:cubicBezTo>
                    <a:cubicBezTo>
                      <a:pt x="38" y="238"/>
                      <a:pt x="50" y="203"/>
                      <a:pt x="81" y="176"/>
                    </a:cubicBezTo>
                    <a:cubicBezTo>
                      <a:pt x="118" y="145"/>
                      <a:pt x="170" y="152"/>
                      <a:pt x="201" y="190"/>
                    </a:cubicBezTo>
                    <a:cubicBezTo>
                      <a:pt x="203" y="192"/>
                      <a:pt x="208" y="196"/>
                      <a:pt x="211" y="196"/>
                    </a:cubicBezTo>
                    <a:cubicBezTo>
                      <a:pt x="255" y="198"/>
                      <a:pt x="288" y="224"/>
                      <a:pt x="300" y="268"/>
                    </a:cubicBezTo>
                    <a:cubicBezTo>
                      <a:pt x="312" y="314"/>
                      <a:pt x="303" y="355"/>
                      <a:pt x="265" y="386"/>
                    </a:cubicBezTo>
                    <a:cubicBezTo>
                      <a:pt x="257" y="394"/>
                      <a:pt x="245" y="398"/>
                      <a:pt x="234" y="403"/>
                    </a:cubicBezTo>
                    <a:cubicBezTo>
                      <a:pt x="229" y="405"/>
                      <a:pt x="225" y="407"/>
                      <a:pt x="226" y="413"/>
                    </a:cubicBezTo>
                    <a:cubicBezTo>
                      <a:pt x="230" y="431"/>
                      <a:pt x="221" y="444"/>
                      <a:pt x="209" y="457"/>
                    </a:cubicBezTo>
                    <a:cubicBezTo>
                      <a:pt x="189" y="479"/>
                      <a:pt x="171" y="501"/>
                      <a:pt x="152" y="524"/>
                    </a:cubicBezTo>
                    <a:cubicBezTo>
                      <a:pt x="149" y="527"/>
                      <a:pt x="148" y="532"/>
                      <a:pt x="147" y="536"/>
                    </a:cubicBezTo>
                    <a:cubicBezTo>
                      <a:pt x="147" y="549"/>
                      <a:pt x="147" y="562"/>
                      <a:pt x="147" y="576"/>
                    </a:cubicBezTo>
                    <a:cubicBezTo>
                      <a:pt x="156" y="576"/>
                      <a:pt x="164" y="576"/>
                      <a:pt x="173" y="576"/>
                    </a:cubicBezTo>
                    <a:cubicBezTo>
                      <a:pt x="173" y="566"/>
                      <a:pt x="173" y="556"/>
                      <a:pt x="174" y="547"/>
                    </a:cubicBezTo>
                    <a:cubicBezTo>
                      <a:pt x="174" y="542"/>
                      <a:pt x="176" y="537"/>
                      <a:pt x="179" y="533"/>
                    </a:cubicBezTo>
                    <a:cubicBezTo>
                      <a:pt x="200" y="508"/>
                      <a:pt x="221" y="483"/>
                      <a:pt x="243" y="458"/>
                    </a:cubicBezTo>
                    <a:cubicBezTo>
                      <a:pt x="250" y="450"/>
                      <a:pt x="254" y="443"/>
                      <a:pt x="253" y="432"/>
                    </a:cubicBezTo>
                    <a:cubicBezTo>
                      <a:pt x="252" y="427"/>
                      <a:pt x="253" y="424"/>
                      <a:pt x="259" y="422"/>
                    </a:cubicBezTo>
                    <a:cubicBezTo>
                      <a:pt x="308" y="397"/>
                      <a:pt x="337" y="341"/>
                      <a:pt x="330" y="287"/>
                    </a:cubicBezTo>
                    <a:cubicBezTo>
                      <a:pt x="326" y="250"/>
                      <a:pt x="311" y="220"/>
                      <a:pt x="283" y="196"/>
                    </a:cubicBezTo>
                    <a:cubicBezTo>
                      <a:pt x="280" y="193"/>
                      <a:pt x="279" y="189"/>
                      <a:pt x="276" y="184"/>
                    </a:cubicBezTo>
                    <a:cubicBezTo>
                      <a:pt x="259" y="180"/>
                      <a:pt x="240" y="176"/>
                      <a:pt x="222" y="170"/>
                    </a:cubicBezTo>
                    <a:cubicBezTo>
                      <a:pt x="216" y="168"/>
                      <a:pt x="212" y="163"/>
                      <a:pt x="207" y="159"/>
                    </a:cubicBezTo>
                    <a:cubicBezTo>
                      <a:pt x="207" y="158"/>
                      <a:pt x="207" y="157"/>
                      <a:pt x="208" y="156"/>
                    </a:cubicBezTo>
                    <a:cubicBezTo>
                      <a:pt x="213" y="156"/>
                      <a:pt x="219" y="156"/>
                      <a:pt x="226" y="156"/>
                    </a:cubicBezTo>
                    <a:cubicBezTo>
                      <a:pt x="226" y="148"/>
                      <a:pt x="226" y="140"/>
                      <a:pt x="226" y="131"/>
                    </a:cubicBezTo>
                    <a:cubicBezTo>
                      <a:pt x="217" y="131"/>
                      <a:pt x="210" y="131"/>
                      <a:pt x="201" y="131"/>
                    </a:cubicBezTo>
                    <a:cubicBezTo>
                      <a:pt x="200" y="137"/>
                      <a:pt x="200" y="144"/>
                      <a:pt x="199" y="151"/>
                    </a:cubicBezTo>
                    <a:cubicBezTo>
                      <a:pt x="191" y="147"/>
                      <a:pt x="184" y="143"/>
                      <a:pt x="177" y="139"/>
                    </a:cubicBezTo>
                    <a:cubicBezTo>
                      <a:pt x="175" y="138"/>
                      <a:pt x="174" y="135"/>
                      <a:pt x="174" y="133"/>
                    </a:cubicBezTo>
                    <a:cubicBezTo>
                      <a:pt x="173" y="89"/>
                      <a:pt x="173" y="45"/>
                      <a:pt x="173" y="0"/>
                    </a:cubicBezTo>
                    <a:cubicBezTo>
                      <a:pt x="235" y="0"/>
                      <a:pt x="296" y="0"/>
                      <a:pt x="357" y="0"/>
                    </a:cubicBezTo>
                    <a:cubicBezTo>
                      <a:pt x="357" y="3"/>
                      <a:pt x="357" y="7"/>
                      <a:pt x="357" y="10"/>
                    </a:cubicBezTo>
                    <a:cubicBezTo>
                      <a:pt x="357" y="161"/>
                      <a:pt x="357" y="312"/>
                      <a:pt x="357" y="463"/>
                    </a:cubicBezTo>
                    <a:cubicBezTo>
                      <a:pt x="357" y="470"/>
                      <a:pt x="355" y="474"/>
                      <a:pt x="349" y="478"/>
                    </a:cubicBezTo>
                    <a:cubicBezTo>
                      <a:pt x="339" y="486"/>
                      <a:pt x="330" y="496"/>
                      <a:pt x="320" y="506"/>
                    </a:cubicBezTo>
                    <a:cubicBezTo>
                      <a:pt x="307" y="495"/>
                      <a:pt x="292" y="487"/>
                      <a:pt x="274" y="485"/>
                    </a:cubicBezTo>
                    <a:cubicBezTo>
                      <a:pt x="226" y="479"/>
                      <a:pt x="182" y="521"/>
                      <a:pt x="187" y="569"/>
                    </a:cubicBezTo>
                    <a:cubicBezTo>
                      <a:pt x="187" y="574"/>
                      <a:pt x="189" y="577"/>
                      <a:pt x="194" y="576"/>
                    </a:cubicBezTo>
                    <a:cubicBezTo>
                      <a:pt x="200" y="576"/>
                      <a:pt x="207" y="576"/>
                      <a:pt x="214" y="576"/>
                    </a:cubicBezTo>
                    <a:cubicBezTo>
                      <a:pt x="214" y="569"/>
                      <a:pt x="212" y="561"/>
                      <a:pt x="214" y="554"/>
                    </a:cubicBezTo>
                    <a:cubicBezTo>
                      <a:pt x="218" y="534"/>
                      <a:pt x="230" y="520"/>
                      <a:pt x="250" y="514"/>
                    </a:cubicBezTo>
                    <a:cubicBezTo>
                      <a:pt x="269" y="508"/>
                      <a:pt x="288" y="511"/>
                      <a:pt x="302" y="527"/>
                    </a:cubicBezTo>
                    <a:cubicBezTo>
                      <a:pt x="309" y="534"/>
                      <a:pt x="315" y="539"/>
                      <a:pt x="325" y="538"/>
                    </a:cubicBezTo>
                    <a:cubicBezTo>
                      <a:pt x="328" y="538"/>
                      <a:pt x="331" y="539"/>
                      <a:pt x="334" y="539"/>
                    </a:cubicBezTo>
                    <a:cubicBezTo>
                      <a:pt x="347" y="508"/>
                      <a:pt x="368" y="488"/>
                      <a:pt x="402" y="485"/>
                    </a:cubicBezTo>
                    <a:cubicBezTo>
                      <a:pt x="435" y="482"/>
                      <a:pt x="461" y="496"/>
                      <a:pt x="479" y="525"/>
                    </a:cubicBezTo>
                    <a:cubicBezTo>
                      <a:pt x="503" y="507"/>
                      <a:pt x="526" y="506"/>
                      <a:pt x="550" y="524"/>
                    </a:cubicBezTo>
                    <a:cubicBezTo>
                      <a:pt x="551" y="524"/>
                      <a:pt x="552" y="523"/>
                      <a:pt x="553" y="522"/>
                    </a:cubicBezTo>
                    <a:cubicBezTo>
                      <a:pt x="584" y="470"/>
                      <a:pt x="665" y="471"/>
                      <a:pt x="692" y="532"/>
                    </a:cubicBezTo>
                    <a:cubicBezTo>
                      <a:pt x="694" y="537"/>
                      <a:pt x="697" y="539"/>
                      <a:pt x="702" y="538"/>
                    </a:cubicBezTo>
                    <a:cubicBezTo>
                      <a:pt x="733" y="535"/>
                      <a:pt x="758" y="547"/>
                      <a:pt x="777" y="572"/>
                    </a:cubicBezTo>
                    <a:cubicBezTo>
                      <a:pt x="779" y="574"/>
                      <a:pt x="784" y="576"/>
                      <a:pt x="787" y="576"/>
                    </a:cubicBezTo>
                    <a:cubicBezTo>
                      <a:pt x="801" y="577"/>
                      <a:pt x="815" y="576"/>
                      <a:pt x="829" y="576"/>
                    </a:cubicBezTo>
                    <a:cubicBezTo>
                      <a:pt x="829" y="586"/>
                      <a:pt x="829" y="594"/>
                      <a:pt x="829" y="603"/>
                    </a:cubicBezTo>
                    <a:cubicBezTo>
                      <a:pt x="558" y="603"/>
                      <a:pt x="288" y="603"/>
                      <a:pt x="17" y="603"/>
                    </a:cubicBezTo>
                    <a:cubicBezTo>
                      <a:pt x="17" y="594"/>
                      <a:pt x="17" y="586"/>
                      <a:pt x="17" y="577"/>
                    </a:cubicBezTo>
                    <a:cubicBezTo>
                      <a:pt x="34" y="577"/>
                      <a:pt x="51" y="577"/>
                      <a:pt x="68" y="577"/>
                    </a:cubicBezTo>
                    <a:cubicBezTo>
                      <a:pt x="68" y="558"/>
                      <a:pt x="68" y="541"/>
                      <a:pt x="68" y="523"/>
                    </a:cubicBezTo>
                    <a:cubicBezTo>
                      <a:pt x="9" y="505"/>
                      <a:pt x="0" y="419"/>
                      <a:pt x="42" y="382"/>
                    </a:cubicBezTo>
                    <a:cubicBezTo>
                      <a:pt x="65" y="363"/>
                      <a:pt x="92" y="361"/>
                      <a:pt x="116" y="378"/>
                    </a:cubicBezTo>
                    <a:cubicBezTo>
                      <a:pt x="117" y="379"/>
                      <a:pt x="118" y="380"/>
                      <a:pt x="120" y="381"/>
                    </a:cubicBezTo>
                    <a:cubicBezTo>
                      <a:pt x="121" y="376"/>
                      <a:pt x="121" y="371"/>
                      <a:pt x="122" y="367"/>
                    </a:cubicBezTo>
                    <a:cubicBezTo>
                      <a:pt x="130" y="367"/>
                      <a:pt x="138" y="368"/>
                      <a:pt x="146" y="368"/>
                    </a:cubicBezTo>
                    <a:cubicBezTo>
                      <a:pt x="146" y="330"/>
                      <a:pt x="146" y="289"/>
                      <a:pt x="146" y="249"/>
                    </a:cubicBezTo>
                    <a:cubicBezTo>
                      <a:pt x="138" y="249"/>
                      <a:pt x="130" y="249"/>
                      <a:pt x="121" y="249"/>
                    </a:cubicBezTo>
                    <a:cubicBezTo>
                      <a:pt x="121" y="259"/>
                      <a:pt x="121" y="267"/>
                      <a:pt x="121" y="276"/>
                    </a:cubicBezTo>
                    <a:cubicBezTo>
                      <a:pt x="121" y="307"/>
                      <a:pt x="122" y="337"/>
                      <a:pt x="122" y="367"/>
                    </a:cubicBezTo>
                    <a:close/>
                    <a:moveTo>
                      <a:pt x="148" y="375"/>
                    </a:moveTo>
                    <a:cubicBezTo>
                      <a:pt x="148" y="414"/>
                      <a:pt x="148" y="450"/>
                      <a:pt x="148" y="488"/>
                    </a:cubicBezTo>
                    <a:cubicBezTo>
                      <a:pt x="164" y="469"/>
                      <a:pt x="177" y="452"/>
                      <a:pt x="193" y="437"/>
                    </a:cubicBezTo>
                    <a:cubicBezTo>
                      <a:pt x="201" y="428"/>
                      <a:pt x="200" y="419"/>
                      <a:pt x="199" y="409"/>
                    </a:cubicBezTo>
                    <a:cubicBezTo>
                      <a:pt x="199" y="407"/>
                      <a:pt x="197" y="405"/>
                      <a:pt x="195" y="404"/>
                    </a:cubicBezTo>
                    <a:cubicBezTo>
                      <a:pt x="177" y="399"/>
                      <a:pt x="162" y="390"/>
                      <a:pt x="148" y="375"/>
                    </a:cubicBezTo>
                    <a:close/>
                    <a:moveTo>
                      <a:pt x="121" y="576"/>
                    </a:moveTo>
                    <a:cubicBezTo>
                      <a:pt x="121" y="553"/>
                      <a:pt x="121" y="532"/>
                      <a:pt x="121" y="510"/>
                    </a:cubicBezTo>
                    <a:cubicBezTo>
                      <a:pt x="112" y="515"/>
                      <a:pt x="104" y="519"/>
                      <a:pt x="96" y="523"/>
                    </a:cubicBezTo>
                    <a:cubicBezTo>
                      <a:pt x="96" y="541"/>
                      <a:pt x="96" y="558"/>
                      <a:pt x="96" y="576"/>
                    </a:cubicBezTo>
                    <a:cubicBezTo>
                      <a:pt x="104" y="576"/>
                      <a:pt x="112" y="576"/>
                      <a:pt x="121" y="576"/>
                    </a:cubicBezTo>
                    <a:close/>
                    <a:moveTo>
                      <a:pt x="226" y="78"/>
                    </a:moveTo>
                    <a:cubicBezTo>
                      <a:pt x="217" y="78"/>
                      <a:pt x="209" y="78"/>
                      <a:pt x="200" y="78"/>
                    </a:cubicBezTo>
                    <a:cubicBezTo>
                      <a:pt x="200" y="87"/>
                      <a:pt x="200" y="95"/>
                      <a:pt x="200" y="103"/>
                    </a:cubicBezTo>
                    <a:cubicBezTo>
                      <a:pt x="209" y="103"/>
                      <a:pt x="217" y="103"/>
                      <a:pt x="226" y="103"/>
                    </a:cubicBezTo>
                    <a:cubicBezTo>
                      <a:pt x="226" y="95"/>
                      <a:pt x="226" y="87"/>
                      <a:pt x="226" y="78"/>
                    </a:cubicBezTo>
                    <a:close/>
                    <a:moveTo>
                      <a:pt x="200" y="51"/>
                    </a:moveTo>
                    <a:cubicBezTo>
                      <a:pt x="209" y="51"/>
                      <a:pt x="217" y="51"/>
                      <a:pt x="225" y="51"/>
                    </a:cubicBezTo>
                    <a:cubicBezTo>
                      <a:pt x="225" y="42"/>
                      <a:pt x="225" y="34"/>
                      <a:pt x="225" y="26"/>
                    </a:cubicBezTo>
                    <a:cubicBezTo>
                      <a:pt x="217" y="26"/>
                      <a:pt x="209" y="26"/>
                      <a:pt x="200" y="26"/>
                    </a:cubicBezTo>
                    <a:cubicBezTo>
                      <a:pt x="200" y="35"/>
                      <a:pt x="200" y="42"/>
                      <a:pt x="200" y="51"/>
                    </a:cubicBezTo>
                    <a:close/>
                    <a:moveTo>
                      <a:pt x="278" y="51"/>
                    </a:moveTo>
                    <a:cubicBezTo>
                      <a:pt x="278" y="42"/>
                      <a:pt x="278" y="34"/>
                      <a:pt x="278" y="27"/>
                    </a:cubicBezTo>
                    <a:cubicBezTo>
                      <a:pt x="269" y="27"/>
                      <a:pt x="261" y="27"/>
                      <a:pt x="253" y="27"/>
                    </a:cubicBezTo>
                    <a:cubicBezTo>
                      <a:pt x="253" y="35"/>
                      <a:pt x="253" y="43"/>
                      <a:pt x="253" y="51"/>
                    </a:cubicBezTo>
                    <a:cubicBezTo>
                      <a:pt x="262" y="51"/>
                      <a:pt x="270" y="51"/>
                      <a:pt x="278" y="51"/>
                    </a:cubicBezTo>
                    <a:close/>
                    <a:moveTo>
                      <a:pt x="331" y="26"/>
                    </a:moveTo>
                    <a:cubicBezTo>
                      <a:pt x="322" y="26"/>
                      <a:pt x="314" y="26"/>
                      <a:pt x="306" y="26"/>
                    </a:cubicBezTo>
                    <a:cubicBezTo>
                      <a:pt x="306" y="35"/>
                      <a:pt x="306" y="43"/>
                      <a:pt x="306" y="51"/>
                    </a:cubicBezTo>
                    <a:cubicBezTo>
                      <a:pt x="314" y="51"/>
                      <a:pt x="322" y="51"/>
                      <a:pt x="331" y="51"/>
                    </a:cubicBezTo>
                    <a:cubicBezTo>
                      <a:pt x="331" y="43"/>
                      <a:pt x="331" y="35"/>
                      <a:pt x="331" y="26"/>
                    </a:cubicBezTo>
                    <a:close/>
                    <a:moveTo>
                      <a:pt x="278" y="79"/>
                    </a:moveTo>
                    <a:cubicBezTo>
                      <a:pt x="269" y="79"/>
                      <a:pt x="261" y="79"/>
                      <a:pt x="253" y="79"/>
                    </a:cubicBezTo>
                    <a:cubicBezTo>
                      <a:pt x="253" y="87"/>
                      <a:pt x="253" y="95"/>
                      <a:pt x="253" y="103"/>
                    </a:cubicBezTo>
                    <a:cubicBezTo>
                      <a:pt x="262" y="103"/>
                      <a:pt x="270" y="103"/>
                      <a:pt x="278" y="103"/>
                    </a:cubicBezTo>
                    <a:cubicBezTo>
                      <a:pt x="278" y="95"/>
                      <a:pt x="278" y="87"/>
                      <a:pt x="278" y="79"/>
                    </a:cubicBezTo>
                    <a:close/>
                    <a:moveTo>
                      <a:pt x="306" y="78"/>
                    </a:moveTo>
                    <a:cubicBezTo>
                      <a:pt x="306" y="87"/>
                      <a:pt x="306" y="95"/>
                      <a:pt x="306" y="103"/>
                    </a:cubicBezTo>
                    <a:cubicBezTo>
                      <a:pt x="314" y="103"/>
                      <a:pt x="322" y="103"/>
                      <a:pt x="330" y="103"/>
                    </a:cubicBezTo>
                    <a:cubicBezTo>
                      <a:pt x="330" y="94"/>
                      <a:pt x="330" y="86"/>
                      <a:pt x="330" y="78"/>
                    </a:cubicBezTo>
                    <a:cubicBezTo>
                      <a:pt x="322" y="78"/>
                      <a:pt x="314" y="78"/>
                      <a:pt x="306" y="78"/>
                    </a:cubicBezTo>
                    <a:close/>
                    <a:moveTo>
                      <a:pt x="253" y="156"/>
                    </a:moveTo>
                    <a:cubicBezTo>
                      <a:pt x="262" y="156"/>
                      <a:pt x="270" y="156"/>
                      <a:pt x="278" y="156"/>
                    </a:cubicBezTo>
                    <a:cubicBezTo>
                      <a:pt x="278" y="147"/>
                      <a:pt x="278" y="139"/>
                      <a:pt x="278" y="131"/>
                    </a:cubicBezTo>
                    <a:cubicBezTo>
                      <a:pt x="269" y="131"/>
                      <a:pt x="261" y="131"/>
                      <a:pt x="253" y="131"/>
                    </a:cubicBezTo>
                    <a:cubicBezTo>
                      <a:pt x="253" y="140"/>
                      <a:pt x="253" y="147"/>
                      <a:pt x="253" y="156"/>
                    </a:cubicBezTo>
                    <a:close/>
                    <a:moveTo>
                      <a:pt x="331" y="131"/>
                    </a:moveTo>
                    <a:cubicBezTo>
                      <a:pt x="322" y="131"/>
                      <a:pt x="314" y="131"/>
                      <a:pt x="306" y="131"/>
                    </a:cubicBezTo>
                    <a:cubicBezTo>
                      <a:pt x="306" y="140"/>
                      <a:pt x="306" y="148"/>
                      <a:pt x="306" y="156"/>
                    </a:cubicBezTo>
                    <a:cubicBezTo>
                      <a:pt x="314" y="156"/>
                      <a:pt x="322" y="156"/>
                      <a:pt x="331" y="156"/>
                    </a:cubicBezTo>
                    <a:cubicBezTo>
                      <a:pt x="331" y="147"/>
                      <a:pt x="331" y="140"/>
                      <a:pt x="331" y="131"/>
                    </a:cubicBezTo>
                    <a:close/>
                    <a:moveTo>
                      <a:pt x="330" y="184"/>
                    </a:moveTo>
                    <a:cubicBezTo>
                      <a:pt x="322" y="184"/>
                      <a:pt x="314" y="184"/>
                      <a:pt x="306" y="184"/>
                    </a:cubicBezTo>
                    <a:cubicBezTo>
                      <a:pt x="306" y="192"/>
                      <a:pt x="306" y="200"/>
                      <a:pt x="306" y="208"/>
                    </a:cubicBezTo>
                    <a:cubicBezTo>
                      <a:pt x="314" y="208"/>
                      <a:pt x="322" y="208"/>
                      <a:pt x="330" y="208"/>
                    </a:cubicBezTo>
                    <a:cubicBezTo>
                      <a:pt x="330" y="200"/>
                      <a:pt x="330" y="192"/>
                      <a:pt x="330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33" name="Freeform 45"/>
              <p:cNvSpPr>
                <a:spLocks noEditPoints="1"/>
              </p:cNvSpPr>
              <p:nvPr/>
            </p:nvSpPr>
            <p:spPr bwMode="auto">
              <a:xfrm>
                <a:off x="12973051" y="4822826"/>
                <a:ext cx="893763" cy="2333625"/>
              </a:xfrm>
              <a:custGeom>
                <a:avLst/>
                <a:gdLst>
                  <a:gd name="T0" fmla="*/ 236 w 237"/>
                  <a:gd name="T1" fmla="*/ 0 h 618"/>
                  <a:gd name="T2" fmla="*/ 237 w 237"/>
                  <a:gd name="T3" fmla="*/ 7 h 618"/>
                  <a:gd name="T4" fmla="*/ 237 w 237"/>
                  <a:gd name="T5" fmla="*/ 237 h 618"/>
                  <a:gd name="T6" fmla="*/ 227 w 237"/>
                  <a:gd name="T7" fmla="*/ 246 h 618"/>
                  <a:gd name="T8" fmla="*/ 161 w 237"/>
                  <a:gd name="T9" fmla="*/ 246 h 618"/>
                  <a:gd name="T10" fmla="*/ 145 w 237"/>
                  <a:gd name="T11" fmla="*/ 263 h 618"/>
                  <a:gd name="T12" fmla="*/ 145 w 237"/>
                  <a:gd name="T13" fmla="*/ 311 h 618"/>
                  <a:gd name="T14" fmla="*/ 132 w 237"/>
                  <a:gd name="T15" fmla="*/ 325 h 618"/>
                  <a:gd name="T16" fmla="*/ 132 w 237"/>
                  <a:gd name="T17" fmla="*/ 601 h 618"/>
                  <a:gd name="T18" fmla="*/ 132 w 237"/>
                  <a:gd name="T19" fmla="*/ 611 h 618"/>
                  <a:gd name="T20" fmla="*/ 129 w 237"/>
                  <a:gd name="T21" fmla="*/ 613 h 618"/>
                  <a:gd name="T22" fmla="*/ 84 w 237"/>
                  <a:gd name="T23" fmla="*/ 606 h 618"/>
                  <a:gd name="T24" fmla="*/ 11 w 237"/>
                  <a:gd name="T25" fmla="*/ 590 h 618"/>
                  <a:gd name="T26" fmla="*/ 0 w 237"/>
                  <a:gd name="T27" fmla="*/ 580 h 618"/>
                  <a:gd name="T28" fmla="*/ 0 w 237"/>
                  <a:gd name="T29" fmla="*/ 56 h 618"/>
                  <a:gd name="T30" fmla="*/ 10 w 237"/>
                  <a:gd name="T31" fmla="*/ 44 h 618"/>
                  <a:gd name="T32" fmla="*/ 171 w 237"/>
                  <a:gd name="T33" fmla="*/ 13 h 618"/>
                  <a:gd name="T34" fmla="*/ 225 w 237"/>
                  <a:gd name="T35" fmla="*/ 2 h 618"/>
                  <a:gd name="T36" fmla="*/ 236 w 237"/>
                  <a:gd name="T37" fmla="*/ 0 h 618"/>
                  <a:gd name="T38" fmla="*/ 198 w 237"/>
                  <a:gd name="T39" fmla="*/ 128 h 618"/>
                  <a:gd name="T40" fmla="*/ 198 w 237"/>
                  <a:gd name="T41" fmla="*/ 97 h 618"/>
                  <a:gd name="T42" fmla="*/ 190 w 237"/>
                  <a:gd name="T43" fmla="*/ 89 h 618"/>
                  <a:gd name="T44" fmla="*/ 153 w 237"/>
                  <a:gd name="T45" fmla="*/ 89 h 618"/>
                  <a:gd name="T46" fmla="*/ 145 w 237"/>
                  <a:gd name="T47" fmla="*/ 97 h 618"/>
                  <a:gd name="T48" fmla="*/ 145 w 237"/>
                  <a:gd name="T49" fmla="*/ 158 h 618"/>
                  <a:gd name="T50" fmla="*/ 153 w 237"/>
                  <a:gd name="T51" fmla="*/ 167 h 618"/>
                  <a:gd name="T52" fmla="*/ 189 w 237"/>
                  <a:gd name="T53" fmla="*/ 167 h 618"/>
                  <a:gd name="T54" fmla="*/ 198 w 237"/>
                  <a:gd name="T55" fmla="*/ 158 h 618"/>
                  <a:gd name="T56" fmla="*/ 198 w 237"/>
                  <a:gd name="T57" fmla="*/ 128 h 618"/>
                  <a:gd name="T58" fmla="*/ 40 w 237"/>
                  <a:gd name="T59" fmla="*/ 299 h 618"/>
                  <a:gd name="T60" fmla="*/ 86 w 237"/>
                  <a:gd name="T61" fmla="*/ 299 h 618"/>
                  <a:gd name="T62" fmla="*/ 92 w 237"/>
                  <a:gd name="T63" fmla="*/ 292 h 618"/>
                  <a:gd name="T64" fmla="*/ 93 w 237"/>
                  <a:gd name="T65" fmla="*/ 227 h 618"/>
                  <a:gd name="T66" fmla="*/ 85 w 237"/>
                  <a:gd name="T67" fmla="*/ 219 h 618"/>
                  <a:gd name="T68" fmla="*/ 48 w 237"/>
                  <a:gd name="T69" fmla="*/ 220 h 618"/>
                  <a:gd name="T70" fmla="*/ 41 w 237"/>
                  <a:gd name="T71" fmla="*/ 225 h 618"/>
                  <a:gd name="T72" fmla="*/ 40 w 237"/>
                  <a:gd name="T73" fmla="*/ 299 h 618"/>
                  <a:gd name="T74" fmla="*/ 40 w 237"/>
                  <a:gd name="T75" fmla="*/ 89 h 618"/>
                  <a:gd name="T76" fmla="*/ 41 w 237"/>
                  <a:gd name="T77" fmla="*/ 162 h 618"/>
                  <a:gd name="T78" fmla="*/ 47 w 237"/>
                  <a:gd name="T79" fmla="*/ 167 h 618"/>
                  <a:gd name="T80" fmla="*/ 85 w 237"/>
                  <a:gd name="T81" fmla="*/ 166 h 618"/>
                  <a:gd name="T82" fmla="*/ 92 w 237"/>
                  <a:gd name="T83" fmla="*/ 160 h 618"/>
                  <a:gd name="T84" fmla="*/ 92 w 237"/>
                  <a:gd name="T85" fmla="*/ 95 h 618"/>
                  <a:gd name="T86" fmla="*/ 88 w 237"/>
                  <a:gd name="T87" fmla="*/ 89 h 618"/>
                  <a:gd name="T88" fmla="*/ 40 w 237"/>
                  <a:gd name="T89" fmla="*/ 89 h 618"/>
                  <a:gd name="T90" fmla="*/ 40 w 237"/>
                  <a:gd name="T91" fmla="*/ 483 h 618"/>
                  <a:gd name="T92" fmla="*/ 40 w 237"/>
                  <a:gd name="T93" fmla="*/ 555 h 618"/>
                  <a:gd name="T94" fmla="*/ 46 w 237"/>
                  <a:gd name="T95" fmla="*/ 561 h 618"/>
                  <a:gd name="T96" fmla="*/ 85 w 237"/>
                  <a:gd name="T97" fmla="*/ 561 h 618"/>
                  <a:gd name="T98" fmla="*/ 92 w 237"/>
                  <a:gd name="T99" fmla="*/ 554 h 618"/>
                  <a:gd name="T100" fmla="*/ 92 w 237"/>
                  <a:gd name="T101" fmla="*/ 489 h 618"/>
                  <a:gd name="T102" fmla="*/ 87 w 237"/>
                  <a:gd name="T103" fmla="*/ 483 h 618"/>
                  <a:gd name="T104" fmla="*/ 40 w 237"/>
                  <a:gd name="T105" fmla="*/ 483 h 618"/>
                  <a:gd name="T106" fmla="*/ 40 w 237"/>
                  <a:gd name="T107" fmla="*/ 390 h 618"/>
                  <a:gd name="T108" fmla="*/ 40 w 237"/>
                  <a:gd name="T109" fmla="*/ 423 h 618"/>
                  <a:gd name="T110" fmla="*/ 47 w 237"/>
                  <a:gd name="T111" fmla="*/ 430 h 618"/>
                  <a:gd name="T112" fmla="*/ 85 w 237"/>
                  <a:gd name="T113" fmla="*/ 430 h 618"/>
                  <a:gd name="T114" fmla="*/ 93 w 237"/>
                  <a:gd name="T115" fmla="*/ 422 h 618"/>
                  <a:gd name="T116" fmla="*/ 93 w 237"/>
                  <a:gd name="T117" fmla="*/ 359 h 618"/>
                  <a:gd name="T118" fmla="*/ 85 w 237"/>
                  <a:gd name="T119" fmla="*/ 352 h 618"/>
                  <a:gd name="T120" fmla="*/ 47 w 237"/>
                  <a:gd name="T121" fmla="*/ 352 h 618"/>
                  <a:gd name="T122" fmla="*/ 40 w 237"/>
                  <a:gd name="T123" fmla="*/ 359 h 618"/>
                  <a:gd name="T124" fmla="*/ 40 w 237"/>
                  <a:gd name="T125" fmla="*/ 390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7" h="618">
                    <a:moveTo>
                      <a:pt x="236" y="0"/>
                    </a:moveTo>
                    <a:cubicBezTo>
                      <a:pt x="236" y="4"/>
                      <a:pt x="237" y="5"/>
                      <a:pt x="237" y="7"/>
                    </a:cubicBezTo>
                    <a:cubicBezTo>
                      <a:pt x="237" y="84"/>
                      <a:pt x="236" y="160"/>
                      <a:pt x="237" y="237"/>
                    </a:cubicBezTo>
                    <a:cubicBezTo>
                      <a:pt x="237" y="244"/>
                      <a:pt x="235" y="247"/>
                      <a:pt x="227" y="246"/>
                    </a:cubicBezTo>
                    <a:cubicBezTo>
                      <a:pt x="205" y="246"/>
                      <a:pt x="183" y="246"/>
                      <a:pt x="161" y="246"/>
                    </a:cubicBezTo>
                    <a:cubicBezTo>
                      <a:pt x="145" y="246"/>
                      <a:pt x="145" y="246"/>
                      <a:pt x="145" y="263"/>
                    </a:cubicBezTo>
                    <a:cubicBezTo>
                      <a:pt x="145" y="279"/>
                      <a:pt x="145" y="295"/>
                      <a:pt x="145" y="311"/>
                    </a:cubicBezTo>
                    <a:cubicBezTo>
                      <a:pt x="133" y="309"/>
                      <a:pt x="132" y="316"/>
                      <a:pt x="132" y="325"/>
                    </a:cubicBezTo>
                    <a:cubicBezTo>
                      <a:pt x="132" y="417"/>
                      <a:pt x="132" y="509"/>
                      <a:pt x="132" y="601"/>
                    </a:cubicBezTo>
                    <a:cubicBezTo>
                      <a:pt x="132" y="604"/>
                      <a:pt x="132" y="608"/>
                      <a:pt x="132" y="611"/>
                    </a:cubicBezTo>
                    <a:cubicBezTo>
                      <a:pt x="130" y="613"/>
                      <a:pt x="130" y="613"/>
                      <a:pt x="129" y="613"/>
                    </a:cubicBezTo>
                    <a:cubicBezTo>
                      <a:pt x="113" y="618"/>
                      <a:pt x="99" y="618"/>
                      <a:pt x="84" y="606"/>
                    </a:cubicBezTo>
                    <a:cubicBezTo>
                      <a:pt x="63" y="589"/>
                      <a:pt x="37" y="586"/>
                      <a:pt x="11" y="590"/>
                    </a:cubicBezTo>
                    <a:cubicBezTo>
                      <a:pt x="2" y="591"/>
                      <a:pt x="0" y="588"/>
                      <a:pt x="0" y="580"/>
                    </a:cubicBezTo>
                    <a:cubicBezTo>
                      <a:pt x="0" y="406"/>
                      <a:pt x="0" y="231"/>
                      <a:pt x="0" y="56"/>
                    </a:cubicBezTo>
                    <a:cubicBezTo>
                      <a:pt x="0" y="49"/>
                      <a:pt x="3" y="46"/>
                      <a:pt x="10" y="44"/>
                    </a:cubicBezTo>
                    <a:cubicBezTo>
                      <a:pt x="64" y="34"/>
                      <a:pt x="117" y="23"/>
                      <a:pt x="171" y="13"/>
                    </a:cubicBezTo>
                    <a:cubicBezTo>
                      <a:pt x="189" y="9"/>
                      <a:pt x="207" y="6"/>
                      <a:pt x="225" y="2"/>
                    </a:cubicBezTo>
                    <a:cubicBezTo>
                      <a:pt x="228" y="1"/>
                      <a:pt x="232" y="1"/>
                      <a:pt x="236" y="0"/>
                    </a:cubicBezTo>
                    <a:close/>
                    <a:moveTo>
                      <a:pt x="198" y="128"/>
                    </a:moveTo>
                    <a:cubicBezTo>
                      <a:pt x="198" y="118"/>
                      <a:pt x="198" y="107"/>
                      <a:pt x="198" y="97"/>
                    </a:cubicBezTo>
                    <a:cubicBezTo>
                      <a:pt x="198" y="91"/>
                      <a:pt x="196" y="89"/>
                      <a:pt x="190" y="89"/>
                    </a:cubicBezTo>
                    <a:cubicBezTo>
                      <a:pt x="178" y="89"/>
                      <a:pt x="165" y="89"/>
                      <a:pt x="153" y="89"/>
                    </a:cubicBezTo>
                    <a:cubicBezTo>
                      <a:pt x="147" y="89"/>
                      <a:pt x="145" y="91"/>
                      <a:pt x="145" y="97"/>
                    </a:cubicBezTo>
                    <a:cubicBezTo>
                      <a:pt x="145" y="117"/>
                      <a:pt x="145" y="138"/>
                      <a:pt x="145" y="158"/>
                    </a:cubicBezTo>
                    <a:cubicBezTo>
                      <a:pt x="145" y="164"/>
                      <a:pt x="146" y="167"/>
                      <a:pt x="153" y="167"/>
                    </a:cubicBezTo>
                    <a:cubicBezTo>
                      <a:pt x="165" y="166"/>
                      <a:pt x="177" y="166"/>
                      <a:pt x="189" y="167"/>
                    </a:cubicBezTo>
                    <a:cubicBezTo>
                      <a:pt x="196" y="167"/>
                      <a:pt x="198" y="164"/>
                      <a:pt x="198" y="158"/>
                    </a:cubicBezTo>
                    <a:cubicBezTo>
                      <a:pt x="198" y="148"/>
                      <a:pt x="198" y="138"/>
                      <a:pt x="198" y="128"/>
                    </a:cubicBezTo>
                    <a:close/>
                    <a:moveTo>
                      <a:pt x="40" y="299"/>
                    </a:moveTo>
                    <a:cubicBezTo>
                      <a:pt x="56" y="299"/>
                      <a:pt x="71" y="299"/>
                      <a:pt x="86" y="299"/>
                    </a:cubicBezTo>
                    <a:cubicBezTo>
                      <a:pt x="88" y="299"/>
                      <a:pt x="92" y="294"/>
                      <a:pt x="92" y="292"/>
                    </a:cubicBezTo>
                    <a:cubicBezTo>
                      <a:pt x="93" y="270"/>
                      <a:pt x="92" y="249"/>
                      <a:pt x="93" y="227"/>
                    </a:cubicBezTo>
                    <a:cubicBezTo>
                      <a:pt x="93" y="222"/>
                      <a:pt x="90" y="219"/>
                      <a:pt x="85" y="219"/>
                    </a:cubicBezTo>
                    <a:cubicBezTo>
                      <a:pt x="72" y="219"/>
                      <a:pt x="60" y="219"/>
                      <a:pt x="48" y="220"/>
                    </a:cubicBezTo>
                    <a:cubicBezTo>
                      <a:pt x="45" y="220"/>
                      <a:pt x="41" y="223"/>
                      <a:pt x="41" y="225"/>
                    </a:cubicBezTo>
                    <a:cubicBezTo>
                      <a:pt x="40" y="249"/>
                      <a:pt x="40" y="273"/>
                      <a:pt x="40" y="299"/>
                    </a:cubicBezTo>
                    <a:close/>
                    <a:moveTo>
                      <a:pt x="40" y="89"/>
                    </a:moveTo>
                    <a:cubicBezTo>
                      <a:pt x="40" y="114"/>
                      <a:pt x="40" y="138"/>
                      <a:pt x="41" y="162"/>
                    </a:cubicBezTo>
                    <a:cubicBezTo>
                      <a:pt x="41" y="163"/>
                      <a:pt x="45" y="166"/>
                      <a:pt x="47" y="167"/>
                    </a:cubicBezTo>
                    <a:cubicBezTo>
                      <a:pt x="60" y="167"/>
                      <a:pt x="72" y="167"/>
                      <a:pt x="85" y="166"/>
                    </a:cubicBezTo>
                    <a:cubicBezTo>
                      <a:pt x="88" y="166"/>
                      <a:pt x="92" y="162"/>
                      <a:pt x="92" y="160"/>
                    </a:cubicBezTo>
                    <a:cubicBezTo>
                      <a:pt x="93" y="138"/>
                      <a:pt x="93" y="117"/>
                      <a:pt x="92" y="95"/>
                    </a:cubicBezTo>
                    <a:cubicBezTo>
                      <a:pt x="92" y="93"/>
                      <a:pt x="89" y="89"/>
                      <a:pt x="88" y="89"/>
                    </a:cubicBezTo>
                    <a:cubicBezTo>
                      <a:pt x="72" y="89"/>
                      <a:pt x="57" y="89"/>
                      <a:pt x="40" y="89"/>
                    </a:cubicBezTo>
                    <a:close/>
                    <a:moveTo>
                      <a:pt x="40" y="483"/>
                    </a:moveTo>
                    <a:cubicBezTo>
                      <a:pt x="40" y="508"/>
                      <a:pt x="40" y="532"/>
                      <a:pt x="40" y="555"/>
                    </a:cubicBezTo>
                    <a:cubicBezTo>
                      <a:pt x="41" y="557"/>
                      <a:pt x="44" y="561"/>
                      <a:pt x="46" y="561"/>
                    </a:cubicBezTo>
                    <a:cubicBezTo>
                      <a:pt x="59" y="561"/>
                      <a:pt x="72" y="561"/>
                      <a:pt x="85" y="561"/>
                    </a:cubicBezTo>
                    <a:cubicBezTo>
                      <a:pt x="88" y="560"/>
                      <a:pt x="92" y="556"/>
                      <a:pt x="92" y="554"/>
                    </a:cubicBezTo>
                    <a:cubicBezTo>
                      <a:pt x="93" y="532"/>
                      <a:pt x="93" y="511"/>
                      <a:pt x="92" y="489"/>
                    </a:cubicBezTo>
                    <a:cubicBezTo>
                      <a:pt x="92" y="487"/>
                      <a:pt x="89" y="483"/>
                      <a:pt x="87" y="483"/>
                    </a:cubicBezTo>
                    <a:cubicBezTo>
                      <a:pt x="72" y="483"/>
                      <a:pt x="57" y="483"/>
                      <a:pt x="40" y="483"/>
                    </a:cubicBezTo>
                    <a:close/>
                    <a:moveTo>
                      <a:pt x="40" y="390"/>
                    </a:moveTo>
                    <a:cubicBezTo>
                      <a:pt x="40" y="401"/>
                      <a:pt x="40" y="412"/>
                      <a:pt x="40" y="423"/>
                    </a:cubicBezTo>
                    <a:cubicBezTo>
                      <a:pt x="40" y="428"/>
                      <a:pt x="42" y="430"/>
                      <a:pt x="47" y="430"/>
                    </a:cubicBezTo>
                    <a:cubicBezTo>
                      <a:pt x="60" y="430"/>
                      <a:pt x="72" y="429"/>
                      <a:pt x="85" y="430"/>
                    </a:cubicBezTo>
                    <a:cubicBezTo>
                      <a:pt x="91" y="430"/>
                      <a:pt x="93" y="428"/>
                      <a:pt x="93" y="422"/>
                    </a:cubicBezTo>
                    <a:cubicBezTo>
                      <a:pt x="92" y="401"/>
                      <a:pt x="92" y="380"/>
                      <a:pt x="93" y="359"/>
                    </a:cubicBezTo>
                    <a:cubicBezTo>
                      <a:pt x="93" y="354"/>
                      <a:pt x="91" y="352"/>
                      <a:pt x="85" y="352"/>
                    </a:cubicBezTo>
                    <a:cubicBezTo>
                      <a:pt x="72" y="352"/>
                      <a:pt x="60" y="352"/>
                      <a:pt x="47" y="352"/>
                    </a:cubicBezTo>
                    <a:cubicBezTo>
                      <a:pt x="41" y="352"/>
                      <a:pt x="40" y="354"/>
                      <a:pt x="40" y="359"/>
                    </a:cubicBezTo>
                    <a:cubicBezTo>
                      <a:pt x="40" y="369"/>
                      <a:pt x="40" y="379"/>
                      <a:pt x="40" y="3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34" name="Freeform 46"/>
              <p:cNvSpPr/>
              <p:nvPr/>
            </p:nvSpPr>
            <p:spPr bwMode="auto">
              <a:xfrm>
                <a:off x="13573126" y="6103938"/>
                <a:ext cx="887413" cy="1219200"/>
              </a:xfrm>
              <a:custGeom>
                <a:avLst/>
                <a:gdLst>
                  <a:gd name="T0" fmla="*/ 25 w 235"/>
                  <a:gd name="T1" fmla="*/ 26 h 323"/>
                  <a:gd name="T2" fmla="*/ 25 w 235"/>
                  <a:gd name="T3" fmla="*/ 38 h 323"/>
                  <a:gd name="T4" fmla="*/ 25 w 235"/>
                  <a:gd name="T5" fmla="*/ 250 h 323"/>
                  <a:gd name="T6" fmla="*/ 16 w 235"/>
                  <a:gd name="T7" fmla="*/ 270 h 323"/>
                  <a:gd name="T8" fmla="*/ 0 w 235"/>
                  <a:gd name="T9" fmla="*/ 281 h 323"/>
                  <a:gd name="T10" fmla="*/ 0 w 235"/>
                  <a:gd name="T11" fmla="*/ 0 h 323"/>
                  <a:gd name="T12" fmla="*/ 235 w 235"/>
                  <a:gd name="T13" fmla="*/ 0 h 323"/>
                  <a:gd name="T14" fmla="*/ 235 w 235"/>
                  <a:gd name="T15" fmla="*/ 323 h 323"/>
                  <a:gd name="T16" fmla="*/ 212 w 235"/>
                  <a:gd name="T17" fmla="*/ 310 h 323"/>
                  <a:gd name="T18" fmla="*/ 209 w 235"/>
                  <a:gd name="T19" fmla="*/ 300 h 323"/>
                  <a:gd name="T20" fmla="*/ 209 w 235"/>
                  <a:gd name="T21" fmla="*/ 78 h 323"/>
                  <a:gd name="T22" fmla="*/ 209 w 235"/>
                  <a:gd name="T23" fmla="*/ 26 h 323"/>
                  <a:gd name="T24" fmla="*/ 25 w 235"/>
                  <a:gd name="T25" fmla="*/ 26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5" h="323">
                    <a:moveTo>
                      <a:pt x="25" y="26"/>
                    </a:moveTo>
                    <a:cubicBezTo>
                      <a:pt x="25" y="31"/>
                      <a:pt x="25" y="35"/>
                      <a:pt x="25" y="38"/>
                    </a:cubicBezTo>
                    <a:cubicBezTo>
                      <a:pt x="25" y="109"/>
                      <a:pt x="25" y="180"/>
                      <a:pt x="25" y="250"/>
                    </a:cubicBezTo>
                    <a:cubicBezTo>
                      <a:pt x="25" y="259"/>
                      <a:pt x="24" y="265"/>
                      <a:pt x="16" y="270"/>
                    </a:cubicBezTo>
                    <a:cubicBezTo>
                      <a:pt x="10" y="272"/>
                      <a:pt x="6" y="277"/>
                      <a:pt x="0" y="281"/>
                    </a:cubicBezTo>
                    <a:cubicBezTo>
                      <a:pt x="0" y="187"/>
                      <a:pt x="0" y="94"/>
                      <a:pt x="0" y="0"/>
                    </a:cubicBezTo>
                    <a:cubicBezTo>
                      <a:pt x="78" y="0"/>
                      <a:pt x="156" y="0"/>
                      <a:pt x="235" y="0"/>
                    </a:cubicBezTo>
                    <a:cubicBezTo>
                      <a:pt x="235" y="108"/>
                      <a:pt x="235" y="215"/>
                      <a:pt x="235" y="323"/>
                    </a:cubicBezTo>
                    <a:cubicBezTo>
                      <a:pt x="227" y="318"/>
                      <a:pt x="219" y="315"/>
                      <a:pt x="212" y="310"/>
                    </a:cubicBezTo>
                    <a:cubicBezTo>
                      <a:pt x="210" y="308"/>
                      <a:pt x="209" y="303"/>
                      <a:pt x="209" y="300"/>
                    </a:cubicBezTo>
                    <a:cubicBezTo>
                      <a:pt x="209" y="226"/>
                      <a:pt x="209" y="152"/>
                      <a:pt x="209" y="78"/>
                    </a:cubicBezTo>
                    <a:cubicBezTo>
                      <a:pt x="209" y="61"/>
                      <a:pt x="209" y="44"/>
                      <a:pt x="209" y="26"/>
                    </a:cubicBezTo>
                    <a:cubicBezTo>
                      <a:pt x="148" y="26"/>
                      <a:pt x="87" y="26"/>
                      <a:pt x="2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35" name="Freeform 47"/>
              <p:cNvSpPr/>
              <p:nvPr/>
            </p:nvSpPr>
            <p:spPr bwMode="auto">
              <a:xfrm>
                <a:off x="13622338" y="5310188"/>
                <a:ext cx="788988" cy="687388"/>
              </a:xfrm>
              <a:custGeom>
                <a:avLst/>
                <a:gdLst>
                  <a:gd name="T0" fmla="*/ 130 w 209"/>
                  <a:gd name="T1" fmla="*/ 65 h 182"/>
                  <a:gd name="T2" fmla="*/ 143 w 209"/>
                  <a:gd name="T3" fmla="*/ 64 h 182"/>
                  <a:gd name="T4" fmla="*/ 143 w 209"/>
                  <a:gd name="T5" fmla="*/ 0 h 182"/>
                  <a:gd name="T6" fmla="*/ 170 w 209"/>
                  <a:gd name="T7" fmla="*/ 0 h 182"/>
                  <a:gd name="T8" fmla="*/ 170 w 209"/>
                  <a:gd name="T9" fmla="*/ 64 h 182"/>
                  <a:gd name="T10" fmla="*/ 183 w 209"/>
                  <a:gd name="T11" fmla="*/ 65 h 182"/>
                  <a:gd name="T12" fmla="*/ 183 w 209"/>
                  <a:gd name="T13" fmla="*/ 144 h 182"/>
                  <a:gd name="T14" fmla="*/ 209 w 209"/>
                  <a:gd name="T15" fmla="*/ 144 h 182"/>
                  <a:gd name="T16" fmla="*/ 209 w 209"/>
                  <a:gd name="T17" fmla="*/ 182 h 182"/>
                  <a:gd name="T18" fmla="*/ 0 w 209"/>
                  <a:gd name="T19" fmla="*/ 182 h 182"/>
                  <a:gd name="T20" fmla="*/ 0 w 209"/>
                  <a:gd name="T21" fmla="*/ 144 h 182"/>
                  <a:gd name="T22" fmla="*/ 130 w 209"/>
                  <a:gd name="T23" fmla="*/ 144 h 182"/>
                  <a:gd name="T24" fmla="*/ 130 w 209"/>
                  <a:gd name="T25" fmla="*/ 65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" h="182">
                    <a:moveTo>
                      <a:pt x="130" y="65"/>
                    </a:moveTo>
                    <a:cubicBezTo>
                      <a:pt x="135" y="65"/>
                      <a:pt x="139" y="64"/>
                      <a:pt x="143" y="64"/>
                    </a:cubicBezTo>
                    <a:cubicBezTo>
                      <a:pt x="143" y="43"/>
                      <a:pt x="143" y="22"/>
                      <a:pt x="143" y="0"/>
                    </a:cubicBezTo>
                    <a:cubicBezTo>
                      <a:pt x="153" y="0"/>
                      <a:pt x="161" y="0"/>
                      <a:pt x="170" y="0"/>
                    </a:cubicBezTo>
                    <a:cubicBezTo>
                      <a:pt x="170" y="21"/>
                      <a:pt x="170" y="42"/>
                      <a:pt x="170" y="64"/>
                    </a:cubicBezTo>
                    <a:cubicBezTo>
                      <a:pt x="174" y="64"/>
                      <a:pt x="178" y="64"/>
                      <a:pt x="183" y="65"/>
                    </a:cubicBezTo>
                    <a:cubicBezTo>
                      <a:pt x="183" y="91"/>
                      <a:pt x="183" y="116"/>
                      <a:pt x="183" y="144"/>
                    </a:cubicBezTo>
                    <a:cubicBezTo>
                      <a:pt x="192" y="144"/>
                      <a:pt x="200" y="144"/>
                      <a:pt x="209" y="144"/>
                    </a:cubicBezTo>
                    <a:cubicBezTo>
                      <a:pt x="209" y="157"/>
                      <a:pt x="209" y="169"/>
                      <a:pt x="209" y="182"/>
                    </a:cubicBezTo>
                    <a:cubicBezTo>
                      <a:pt x="139" y="182"/>
                      <a:pt x="70" y="182"/>
                      <a:pt x="0" y="182"/>
                    </a:cubicBezTo>
                    <a:cubicBezTo>
                      <a:pt x="0" y="170"/>
                      <a:pt x="0" y="158"/>
                      <a:pt x="0" y="144"/>
                    </a:cubicBezTo>
                    <a:cubicBezTo>
                      <a:pt x="43" y="144"/>
                      <a:pt x="86" y="144"/>
                      <a:pt x="130" y="144"/>
                    </a:cubicBezTo>
                    <a:cubicBezTo>
                      <a:pt x="130" y="117"/>
                      <a:pt x="130" y="91"/>
                      <a:pt x="13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36" name="Freeform 48"/>
              <p:cNvSpPr/>
              <p:nvPr/>
            </p:nvSpPr>
            <p:spPr bwMode="auto">
              <a:xfrm>
                <a:off x="14066838" y="6299201"/>
                <a:ext cx="193675" cy="947738"/>
              </a:xfrm>
              <a:custGeom>
                <a:avLst/>
                <a:gdLst>
                  <a:gd name="T0" fmla="*/ 0 w 51"/>
                  <a:gd name="T1" fmla="*/ 0 h 251"/>
                  <a:gd name="T2" fmla="*/ 51 w 51"/>
                  <a:gd name="T3" fmla="*/ 0 h 251"/>
                  <a:gd name="T4" fmla="*/ 51 w 51"/>
                  <a:gd name="T5" fmla="*/ 249 h 251"/>
                  <a:gd name="T6" fmla="*/ 33 w 51"/>
                  <a:gd name="T7" fmla="*/ 242 h 251"/>
                  <a:gd name="T8" fmla="*/ 5 w 51"/>
                  <a:gd name="T9" fmla="*/ 214 h 251"/>
                  <a:gd name="T10" fmla="*/ 0 w 51"/>
                  <a:gd name="T11" fmla="*/ 205 h 251"/>
                  <a:gd name="T12" fmla="*/ 0 w 51"/>
                  <a:gd name="T13" fmla="*/ 3 h 251"/>
                  <a:gd name="T14" fmla="*/ 0 w 51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51">
                    <a:moveTo>
                      <a:pt x="0" y="0"/>
                    </a:moveTo>
                    <a:cubicBezTo>
                      <a:pt x="17" y="0"/>
                      <a:pt x="34" y="0"/>
                      <a:pt x="51" y="0"/>
                    </a:cubicBezTo>
                    <a:cubicBezTo>
                      <a:pt x="51" y="83"/>
                      <a:pt x="51" y="166"/>
                      <a:pt x="51" y="249"/>
                    </a:cubicBezTo>
                    <a:cubicBezTo>
                      <a:pt x="43" y="251"/>
                      <a:pt x="38" y="249"/>
                      <a:pt x="33" y="242"/>
                    </a:cubicBezTo>
                    <a:cubicBezTo>
                      <a:pt x="25" y="232"/>
                      <a:pt x="14" y="223"/>
                      <a:pt x="5" y="214"/>
                    </a:cubicBezTo>
                    <a:cubicBezTo>
                      <a:pt x="3" y="212"/>
                      <a:pt x="0" y="208"/>
                      <a:pt x="0" y="205"/>
                    </a:cubicBezTo>
                    <a:cubicBezTo>
                      <a:pt x="0" y="138"/>
                      <a:pt x="0" y="70"/>
                      <a:pt x="0" y="3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37" name="Freeform 49"/>
              <p:cNvSpPr/>
              <p:nvPr/>
            </p:nvSpPr>
            <p:spPr bwMode="auto">
              <a:xfrm>
                <a:off x="13769976" y="6299201"/>
                <a:ext cx="192088" cy="747713"/>
              </a:xfrm>
              <a:custGeom>
                <a:avLst/>
                <a:gdLst>
                  <a:gd name="T0" fmla="*/ 51 w 51"/>
                  <a:gd name="T1" fmla="*/ 198 h 198"/>
                  <a:gd name="T2" fmla="*/ 0 w 51"/>
                  <a:gd name="T3" fmla="*/ 198 h 198"/>
                  <a:gd name="T4" fmla="*/ 0 w 51"/>
                  <a:gd name="T5" fmla="*/ 0 h 198"/>
                  <a:gd name="T6" fmla="*/ 51 w 51"/>
                  <a:gd name="T7" fmla="*/ 0 h 198"/>
                  <a:gd name="T8" fmla="*/ 51 w 51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98">
                    <a:moveTo>
                      <a:pt x="51" y="198"/>
                    </a:moveTo>
                    <a:cubicBezTo>
                      <a:pt x="35" y="198"/>
                      <a:pt x="18" y="198"/>
                      <a:pt x="0" y="198"/>
                    </a:cubicBezTo>
                    <a:cubicBezTo>
                      <a:pt x="0" y="133"/>
                      <a:pt x="0" y="67"/>
                      <a:pt x="0" y="0"/>
                    </a:cubicBezTo>
                    <a:cubicBezTo>
                      <a:pt x="17" y="0"/>
                      <a:pt x="33" y="0"/>
                      <a:pt x="51" y="0"/>
                    </a:cubicBezTo>
                    <a:cubicBezTo>
                      <a:pt x="51" y="66"/>
                      <a:pt x="51" y="133"/>
                      <a:pt x="51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38" name="Freeform 50"/>
              <p:cNvSpPr/>
              <p:nvPr/>
            </p:nvSpPr>
            <p:spPr bwMode="auto">
              <a:xfrm>
                <a:off x="13373101" y="4516438"/>
                <a:ext cx="93663" cy="303213"/>
              </a:xfrm>
              <a:custGeom>
                <a:avLst/>
                <a:gdLst>
                  <a:gd name="T0" fmla="*/ 25 w 25"/>
                  <a:gd name="T1" fmla="*/ 75 h 80"/>
                  <a:gd name="T2" fmla="*/ 0 w 25"/>
                  <a:gd name="T3" fmla="*/ 80 h 80"/>
                  <a:gd name="T4" fmla="*/ 0 w 25"/>
                  <a:gd name="T5" fmla="*/ 0 h 80"/>
                  <a:gd name="T6" fmla="*/ 25 w 25"/>
                  <a:gd name="T7" fmla="*/ 0 h 80"/>
                  <a:gd name="T8" fmla="*/ 25 w 25"/>
                  <a:gd name="T9" fmla="*/ 7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80">
                    <a:moveTo>
                      <a:pt x="25" y="75"/>
                    </a:moveTo>
                    <a:cubicBezTo>
                      <a:pt x="17" y="77"/>
                      <a:pt x="9" y="78"/>
                      <a:pt x="0" y="80"/>
                    </a:cubicBezTo>
                    <a:cubicBezTo>
                      <a:pt x="0" y="53"/>
                      <a:pt x="0" y="27"/>
                      <a:pt x="0" y="0"/>
                    </a:cubicBezTo>
                    <a:cubicBezTo>
                      <a:pt x="9" y="0"/>
                      <a:pt x="17" y="0"/>
                      <a:pt x="25" y="0"/>
                    </a:cubicBezTo>
                    <a:cubicBezTo>
                      <a:pt x="25" y="24"/>
                      <a:pt x="25" y="49"/>
                      <a:pt x="2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39" name="Freeform 51"/>
              <p:cNvSpPr/>
              <p:nvPr/>
            </p:nvSpPr>
            <p:spPr bwMode="auto">
              <a:xfrm>
                <a:off x="13176251" y="4614863"/>
                <a:ext cx="95250" cy="242888"/>
              </a:xfrm>
              <a:custGeom>
                <a:avLst/>
                <a:gdLst>
                  <a:gd name="T0" fmla="*/ 25 w 25"/>
                  <a:gd name="T1" fmla="*/ 0 h 64"/>
                  <a:gd name="T2" fmla="*/ 25 w 25"/>
                  <a:gd name="T3" fmla="*/ 59 h 64"/>
                  <a:gd name="T4" fmla="*/ 0 w 25"/>
                  <a:gd name="T5" fmla="*/ 64 h 64"/>
                  <a:gd name="T6" fmla="*/ 0 w 25"/>
                  <a:gd name="T7" fmla="*/ 0 h 64"/>
                  <a:gd name="T8" fmla="*/ 25 w 25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4">
                    <a:moveTo>
                      <a:pt x="25" y="0"/>
                    </a:moveTo>
                    <a:cubicBezTo>
                      <a:pt x="25" y="20"/>
                      <a:pt x="25" y="40"/>
                      <a:pt x="25" y="59"/>
                    </a:cubicBezTo>
                    <a:cubicBezTo>
                      <a:pt x="17" y="61"/>
                      <a:pt x="9" y="63"/>
                      <a:pt x="0" y="64"/>
                    </a:cubicBezTo>
                    <a:cubicBezTo>
                      <a:pt x="0" y="43"/>
                      <a:pt x="0" y="22"/>
                      <a:pt x="0" y="0"/>
                    </a:cubicBezTo>
                    <a:cubicBezTo>
                      <a:pt x="8" y="0"/>
                      <a:pt x="16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40" name="Freeform 52"/>
              <p:cNvSpPr/>
              <p:nvPr/>
            </p:nvSpPr>
            <p:spPr bwMode="auto">
              <a:xfrm>
                <a:off x="13573126" y="4614863"/>
                <a:ext cx="93663" cy="163513"/>
              </a:xfrm>
              <a:custGeom>
                <a:avLst/>
                <a:gdLst>
                  <a:gd name="T0" fmla="*/ 0 w 25"/>
                  <a:gd name="T1" fmla="*/ 0 h 43"/>
                  <a:gd name="T2" fmla="*/ 25 w 25"/>
                  <a:gd name="T3" fmla="*/ 0 h 43"/>
                  <a:gd name="T4" fmla="*/ 25 w 25"/>
                  <a:gd name="T5" fmla="*/ 34 h 43"/>
                  <a:gd name="T6" fmla="*/ 20 w 25"/>
                  <a:gd name="T7" fmla="*/ 39 h 43"/>
                  <a:gd name="T8" fmla="*/ 0 w 25"/>
                  <a:gd name="T9" fmla="*/ 43 h 43"/>
                  <a:gd name="T10" fmla="*/ 0 w 25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43">
                    <a:moveTo>
                      <a:pt x="0" y="0"/>
                    </a:moveTo>
                    <a:cubicBezTo>
                      <a:pt x="8" y="0"/>
                      <a:pt x="16" y="0"/>
                      <a:pt x="25" y="0"/>
                    </a:cubicBezTo>
                    <a:cubicBezTo>
                      <a:pt x="25" y="11"/>
                      <a:pt x="25" y="23"/>
                      <a:pt x="25" y="34"/>
                    </a:cubicBezTo>
                    <a:cubicBezTo>
                      <a:pt x="25" y="36"/>
                      <a:pt x="22" y="39"/>
                      <a:pt x="20" y="39"/>
                    </a:cubicBezTo>
                    <a:cubicBezTo>
                      <a:pt x="14" y="41"/>
                      <a:pt x="7" y="42"/>
                      <a:pt x="0" y="43"/>
                    </a:cubicBezTo>
                    <a:cubicBezTo>
                      <a:pt x="0" y="29"/>
                      <a:pt x="0" y="1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527797" y="2711225"/>
              <a:ext cx="570620" cy="573188"/>
              <a:chOff x="12849225" y="2343150"/>
              <a:chExt cx="3175001" cy="3189288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0" name="Freeform 56"/>
              <p:cNvSpPr/>
              <p:nvPr/>
            </p:nvSpPr>
            <p:spPr bwMode="auto">
              <a:xfrm>
                <a:off x="14038263" y="3775075"/>
                <a:ext cx="1985963" cy="1073150"/>
              </a:xfrm>
              <a:custGeom>
                <a:avLst/>
                <a:gdLst>
                  <a:gd name="T0" fmla="*/ 525 w 526"/>
                  <a:gd name="T1" fmla="*/ 0 h 284"/>
                  <a:gd name="T2" fmla="*/ 525 w 526"/>
                  <a:gd name="T3" fmla="*/ 94 h 284"/>
                  <a:gd name="T4" fmla="*/ 525 w 526"/>
                  <a:gd name="T5" fmla="*/ 155 h 284"/>
                  <a:gd name="T6" fmla="*/ 519 w 526"/>
                  <a:gd name="T7" fmla="*/ 166 h 284"/>
                  <a:gd name="T8" fmla="*/ 288 w 526"/>
                  <a:gd name="T9" fmla="*/ 281 h 284"/>
                  <a:gd name="T10" fmla="*/ 275 w 526"/>
                  <a:gd name="T11" fmla="*/ 279 h 284"/>
                  <a:gd name="T12" fmla="*/ 160 w 526"/>
                  <a:gd name="T13" fmla="*/ 175 h 284"/>
                  <a:gd name="T14" fmla="*/ 82 w 526"/>
                  <a:gd name="T15" fmla="*/ 168 h 284"/>
                  <a:gd name="T16" fmla="*/ 36 w 526"/>
                  <a:gd name="T17" fmla="*/ 196 h 284"/>
                  <a:gd name="T18" fmla="*/ 6 w 526"/>
                  <a:gd name="T19" fmla="*/ 190 h 284"/>
                  <a:gd name="T20" fmla="*/ 16 w 526"/>
                  <a:gd name="T21" fmla="*/ 160 h 284"/>
                  <a:gd name="T22" fmla="*/ 95 w 526"/>
                  <a:gd name="T23" fmla="*/ 120 h 284"/>
                  <a:gd name="T24" fmla="*/ 143 w 526"/>
                  <a:gd name="T25" fmla="*/ 117 h 284"/>
                  <a:gd name="T26" fmla="*/ 219 w 526"/>
                  <a:gd name="T27" fmla="*/ 138 h 284"/>
                  <a:gd name="T28" fmla="*/ 272 w 526"/>
                  <a:gd name="T29" fmla="*/ 133 h 284"/>
                  <a:gd name="T30" fmla="*/ 515 w 526"/>
                  <a:gd name="T31" fmla="*/ 5 h 284"/>
                  <a:gd name="T32" fmla="*/ 525 w 526"/>
                  <a:gd name="T33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6" h="284">
                    <a:moveTo>
                      <a:pt x="525" y="0"/>
                    </a:moveTo>
                    <a:cubicBezTo>
                      <a:pt x="525" y="32"/>
                      <a:pt x="525" y="63"/>
                      <a:pt x="525" y="94"/>
                    </a:cubicBezTo>
                    <a:cubicBezTo>
                      <a:pt x="525" y="114"/>
                      <a:pt x="525" y="135"/>
                      <a:pt x="525" y="155"/>
                    </a:cubicBezTo>
                    <a:cubicBezTo>
                      <a:pt x="526" y="160"/>
                      <a:pt x="524" y="163"/>
                      <a:pt x="519" y="166"/>
                    </a:cubicBezTo>
                    <a:cubicBezTo>
                      <a:pt x="442" y="204"/>
                      <a:pt x="365" y="243"/>
                      <a:pt x="288" y="281"/>
                    </a:cubicBezTo>
                    <a:cubicBezTo>
                      <a:pt x="282" y="284"/>
                      <a:pt x="279" y="282"/>
                      <a:pt x="275" y="279"/>
                    </a:cubicBezTo>
                    <a:cubicBezTo>
                      <a:pt x="237" y="244"/>
                      <a:pt x="198" y="210"/>
                      <a:pt x="160" y="175"/>
                    </a:cubicBezTo>
                    <a:cubicBezTo>
                      <a:pt x="136" y="154"/>
                      <a:pt x="110" y="151"/>
                      <a:pt x="82" y="168"/>
                    </a:cubicBezTo>
                    <a:cubicBezTo>
                      <a:pt x="67" y="177"/>
                      <a:pt x="51" y="187"/>
                      <a:pt x="36" y="196"/>
                    </a:cubicBezTo>
                    <a:cubicBezTo>
                      <a:pt x="24" y="203"/>
                      <a:pt x="13" y="201"/>
                      <a:pt x="6" y="190"/>
                    </a:cubicBezTo>
                    <a:cubicBezTo>
                      <a:pt x="0" y="180"/>
                      <a:pt x="4" y="166"/>
                      <a:pt x="16" y="160"/>
                    </a:cubicBezTo>
                    <a:cubicBezTo>
                      <a:pt x="42" y="146"/>
                      <a:pt x="68" y="133"/>
                      <a:pt x="95" y="120"/>
                    </a:cubicBezTo>
                    <a:cubicBezTo>
                      <a:pt x="110" y="113"/>
                      <a:pt x="126" y="111"/>
                      <a:pt x="143" y="117"/>
                    </a:cubicBezTo>
                    <a:cubicBezTo>
                      <a:pt x="168" y="124"/>
                      <a:pt x="194" y="131"/>
                      <a:pt x="219" y="138"/>
                    </a:cubicBezTo>
                    <a:cubicBezTo>
                      <a:pt x="237" y="144"/>
                      <a:pt x="254" y="143"/>
                      <a:pt x="272" y="133"/>
                    </a:cubicBezTo>
                    <a:cubicBezTo>
                      <a:pt x="353" y="90"/>
                      <a:pt x="434" y="48"/>
                      <a:pt x="515" y="5"/>
                    </a:cubicBezTo>
                    <a:cubicBezTo>
                      <a:pt x="518" y="3"/>
                      <a:pt x="521" y="2"/>
                      <a:pt x="5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21" name="Freeform 57"/>
              <p:cNvSpPr/>
              <p:nvPr/>
            </p:nvSpPr>
            <p:spPr bwMode="auto">
              <a:xfrm>
                <a:off x="13427075" y="4081463"/>
                <a:ext cx="1616075" cy="1270000"/>
              </a:xfrm>
              <a:custGeom>
                <a:avLst/>
                <a:gdLst>
                  <a:gd name="T0" fmla="*/ 320 w 428"/>
                  <a:gd name="T1" fmla="*/ 181 h 336"/>
                  <a:gd name="T2" fmla="*/ 301 w 428"/>
                  <a:gd name="T3" fmla="*/ 203 h 336"/>
                  <a:gd name="T4" fmla="*/ 368 w 428"/>
                  <a:gd name="T5" fmla="*/ 259 h 336"/>
                  <a:gd name="T6" fmla="*/ 376 w 428"/>
                  <a:gd name="T7" fmla="*/ 265 h 336"/>
                  <a:gd name="T8" fmla="*/ 379 w 428"/>
                  <a:gd name="T9" fmla="*/ 287 h 336"/>
                  <a:gd name="T10" fmla="*/ 357 w 428"/>
                  <a:gd name="T11" fmla="*/ 290 h 336"/>
                  <a:gd name="T12" fmla="*/ 341 w 428"/>
                  <a:gd name="T13" fmla="*/ 277 h 336"/>
                  <a:gd name="T14" fmla="*/ 277 w 428"/>
                  <a:gd name="T15" fmla="*/ 224 h 336"/>
                  <a:gd name="T16" fmla="*/ 258 w 428"/>
                  <a:gd name="T17" fmla="*/ 246 h 336"/>
                  <a:gd name="T18" fmla="*/ 328 w 428"/>
                  <a:gd name="T19" fmla="*/ 305 h 336"/>
                  <a:gd name="T20" fmla="*/ 335 w 428"/>
                  <a:gd name="T21" fmla="*/ 312 h 336"/>
                  <a:gd name="T22" fmla="*/ 337 w 428"/>
                  <a:gd name="T23" fmla="*/ 327 h 336"/>
                  <a:gd name="T24" fmla="*/ 323 w 428"/>
                  <a:gd name="T25" fmla="*/ 336 h 336"/>
                  <a:gd name="T26" fmla="*/ 306 w 428"/>
                  <a:gd name="T27" fmla="*/ 328 h 336"/>
                  <a:gd name="T28" fmla="*/ 269 w 428"/>
                  <a:gd name="T29" fmla="*/ 293 h 336"/>
                  <a:gd name="T30" fmla="*/ 245 w 428"/>
                  <a:gd name="T31" fmla="*/ 280 h 336"/>
                  <a:gd name="T32" fmla="*/ 238 w 428"/>
                  <a:gd name="T33" fmla="*/ 275 h 336"/>
                  <a:gd name="T34" fmla="*/ 195 w 428"/>
                  <a:gd name="T35" fmla="*/ 235 h 336"/>
                  <a:gd name="T36" fmla="*/ 155 w 428"/>
                  <a:gd name="T37" fmla="*/ 192 h 336"/>
                  <a:gd name="T38" fmla="*/ 137 w 428"/>
                  <a:gd name="T39" fmla="*/ 161 h 336"/>
                  <a:gd name="T40" fmla="*/ 73 w 428"/>
                  <a:gd name="T41" fmla="*/ 162 h 336"/>
                  <a:gd name="T42" fmla="*/ 44 w 428"/>
                  <a:gd name="T43" fmla="*/ 191 h 336"/>
                  <a:gd name="T44" fmla="*/ 22 w 428"/>
                  <a:gd name="T45" fmla="*/ 178 h 336"/>
                  <a:gd name="T46" fmla="*/ 0 w 428"/>
                  <a:gd name="T47" fmla="*/ 165 h 336"/>
                  <a:gd name="T48" fmla="*/ 19 w 428"/>
                  <a:gd name="T49" fmla="*/ 101 h 336"/>
                  <a:gd name="T50" fmla="*/ 37 w 428"/>
                  <a:gd name="T51" fmla="*/ 35 h 336"/>
                  <a:gd name="T52" fmla="*/ 45 w 428"/>
                  <a:gd name="T53" fmla="*/ 27 h 336"/>
                  <a:gd name="T54" fmla="*/ 146 w 428"/>
                  <a:gd name="T55" fmla="*/ 6 h 336"/>
                  <a:gd name="T56" fmla="*/ 235 w 428"/>
                  <a:gd name="T57" fmla="*/ 17 h 336"/>
                  <a:gd name="T58" fmla="*/ 226 w 428"/>
                  <a:gd name="T59" fmla="*/ 23 h 336"/>
                  <a:gd name="T60" fmla="*/ 165 w 428"/>
                  <a:gd name="T61" fmla="*/ 53 h 336"/>
                  <a:gd name="T62" fmla="*/ 143 w 428"/>
                  <a:gd name="T63" fmla="*/ 124 h 336"/>
                  <a:gd name="T64" fmla="*/ 213 w 428"/>
                  <a:gd name="T65" fmla="*/ 140 h 336"/>
                  <a:gd name="T66" fmla="*/ 260 w 428"/>
                  <a:gd name="T67" fmla="*/ 112 h 336"/>
                  <a:gd name="T68" fmla="*/ 303 w 428"/>
                  <a:gd name="T69" fmla="*/ 115 h 336"/>
                  <a:gd name="T70" fmla="*/ 415 w 428"/>
                  <a:gd name="T71" fmla="*/ 217 h 336"/>
                  <a:gd name="T72" fmla="*/ 421 w 428"/>
                  <a:gd name="T73" fmla="*/ 223 h 336"/>
                  <a:gd name="T74" fmla="*/ 423 w 428"/>
                  <a:gd name="T75" fmla="*/ 242 h 336"/>
                  <a:gd name="T76" fmla="*/ 403 w 428"/>
                  <a:gd name="T77" fmla="*/ 248 h 336"/>
                  <a:gd name="T78" fmla="*/ 391 w 428"/>
                  <a:gd name="T79" fmla="*/ 240 h 336"/>
                  <a:gd name="T80" fmla="*/ 320 w 428"/>
                  <a:gd name="T81" fmla="*/ 181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8" h="336">
                    <a:moveTo>
                      <a:pt x="320" y="181"/>
                    </a:moveTo>
                    <a:cubicBezTo>
                      <a:pt x="313" y="188"/>
                      <a:pt x="307" y="195"/>
                      <a:pt x="301" y="203"/>
                    </a:cubicBezTo>
                    <a:cubicBezTo>
                      <a:pt x="324" y="222"/>
                      <a:pt x="346" y="240"/>
                      <a:pt x="368" y="259"/>
                    </a:cubicBezTo>
                    <a:cubicBezTo>
                      <a:pt x="371" y="261"/>
                      <a:pt x="374" y="263"/>
                      <a:pt x="376" y="265"/>
                    </a:cubicBezTo>
                    <a:cubicBezTo>
                      <a:pt x="384" y="273"/>
                      <a:pt x="385" y="280"/>
                      <a:pt x="379" y="287"/>
                    </a:cubicBezTo>
                    <a:cubicBezTo>
                      <a:pt x="375" y="293"/>
                      <a:pt x="365" y="295"/>
                      <a:pt x="357" y="290"/>
                    </a:cubicBezTo>
                    <a:cubicBezTo>
                      <a:pt x="351" y="287"/>
                      <a:pt x="346" y="282"/>
                      <a:pt x="341" y="277"/>
                    </a:cubicBezTo>
                    <a:cubicBezTo>
                      <a:pt x="320" y="260"/>
                      <a:pt x="299" y="242"/>
                      <a:pt x="277" y="224"/>
                    </a:cubicBezTo>
                    <a:cubicBezTo>
                      <a:pt x="270" y="232"/>
                      <a:pt x="264" y="239"/>
                      <a:pt x="258" y="246"/>
                    </a:cubicBezTo>
                    <a:cubicBezTo>
                      <a:pt x="282" y="266"/>
                      <a:pt x="305" y="285"/>
                      <a:pt x="328" y="305"/>
                    </a:cubicBezTo>
                    <a:cubicBezTo>
                      <a:pt x="330" y="307"/>
                      <a:pt x="334" y="309"/>
                      <a:pt x="335" y="312"/>
                    </a:cubicBezTo>
                    <a:cubicBezTo>
                      <a:pt x="337" y="317"/>
                      <a:pt x="339" y="324"/>
                      <a:pt x="337" y="327"/>
                    </a:cubicBezTo>
                    <a:cubicBezTo>
                      <a:pt x="335" y="332"/>
                      <a:pt x="328" y="336"/>
                      <a:pt x="323" y="336"/>
                    </a:cubicBezTo>
                    <a:cubicBezTo>
                      <a:pt x="318" y="336"/>
                      <a:pt x="311" y="332"/>
                      <a:pt x="306" y="328"/>
                    </a:cubicBezTo>
                    <a:cubicBezTo>
                      <a:pt x="293" y="317"/>
                      <a:pt x="282" y="304"/>
                      <a:pt x="269" y="293"/>
                    </a:cubicBezTo>
                    <a:cubicBezTo>
                      <a:pt x="262" y="287"/>
                      <a:pt x="253" y="284"/>
                      <a:pt x="245" y="280"/>
                    </a:cubicBezTo>
                    <a:cubicBezTo>
                      <a:pt x="242" y="278"/>
                      <a:pt x="238" y="277"/>
                      <a:pt x="238" y="275"/>
                    </a:cubicBezTo>
                    <a:cubicBezTo>
                      <a:pt x="233" y="251"/>
                      <a:pt x="219" y="238"/>
                      <a:pt x="195" y="235"/>
                    </a:cubicBezTo>
                    <a:cubicBezTo>
                      <a:pt x="191" y="210"/>
                      <a:pt x="177" y="195"/>
                      <a:pt x="155" y="192"/>
                    </a:cubicBezTo>
                    <a:cubicBezTo>
                      <a:pt x="148" y="181"/>
                      <a:pt x="145" y="169"/>
                      <a:pt x="137" y="161"/>
                    </a:cubicBezTo>
                    <a:cubicBezTo>
                      <a:pt x="120" y="143"/>
                      <a:pt x="93" y="144"/>
                      <a:pt x="73" y="162"/>
                    </a:cubicBezTo>
                    <a:cubicBezTo>
                      <a:pt x="64" y="172"/>
                      <a:pt x="54" y="181"/>
                      <a:pt x="44" y="191"/>
                    </a:cubicBezTo>
                    <a:cubicBezTo>
                      <a:pt x="37" y="187"/>
                      <a:pt x="29" y="183"/>
                      <a:pt x="22" y="178"/>
                    </a:cubicBezTo>
                    <a:cubicBezTo>
                      <a:pt x="15" y="174"/>
                      <a:pt x="8" y="170"/>
                      <a:pt x="0" y="165"/>
                    </a:cubicBezTo>
                    <a:cubicBezTo>
                      <a:pt x="6" y="143"/>
                      <a:pt x="12" y="122"/>
                      <a:pt x="19" y="101"/>
                    </a:cubicBezTo>
                    <a:cubicBezTo>
                      <a:pt x="25" y="79"/>
                      <a:pt x="31" y="57"/>
                      <a:pt x="37" y="35"/>
                    </a:cubicBezTo>
                    <a:cubicBezTo>
                      <a:pt x="38" y="32"/>
                      <a:pt x="42" y="28"/>
                      <a:pt x="45" y="27"/>
                    </a:cubicBezTo>
                    <a:cubicBezTo>
                      <a:pt x="79" y="20"/>
                      <a:pt x="112" y="13"/>
                      <a:pt x="146" y="6"/>
                    </a:cubicBezTo>
                    <a:cubicBezTo>
                      <a:pt x="176" y="0"/>
                      <a:pt x="205" y="7"/>
                      <a:pt x="235" y="17"/>
                    </a:cubicBezTo>
                    <a:cubicBezTo>
                      <a:pt x="231" y="20"/>
                      <a:pt x="229" y="21"/>
                      <a:pt x="226" y="23"/>
                    </a:cubicBezTo>
                    <a:cubicBezTo>
                      <a:pt x="206" y="33"/>
                      <a:pt x="185" y="43"/>
                      <a:pt x="165" y="53"/>
                    </a:cubicBezTo>
                    <a:cubicBezTo>
                      <a:pt x="138" y="67"/>
                      <a:pt x="129" y="98"/>
                      <a:pt x="143" y="124"/>
                    </a:cubicBezTo>
                    <a:cubicBezTo>
                      <a:pt x="157" y="148"/>
                      <a:pt x="187" y="155"/>
                      <a:pt x="213" y="140"/>
                    </a:cubicBezTo>
                    <a:cubicBezTo>
                      <a:pt x="228" y="131"/>
                      <a:pt x="244" y="121"/>
                      <a:pt x="260" y="112"/>
                    </a:cubicBezTo>
                    <a:cubicBezTo>
                      <a:pt x="276" y="102"/>
                      <a:pt x="289" y="103"/>
                      <a:pt x="303" y="115"/>
                    </a:cubicBezTo>
                    <a:cubicBezTo>
                      <a:pt x="340" y="149"/>
                      <a:pt x="377" y="183"/>
                      <a:pt x="415" y="217"/>
                    </a:cubicBezTo>
                    <a:cubicBezTo>
                      <a:pt x="417" y="219"/>
                      <a:pt x="419" y="221"/>
                      <a:pt x="421" y="223"/>
                    </a:cubicBezTo>
                    <a:cubicBezTo>
                      <a:pt x="427" y="229"/>
                      <a:pt x="428" y="235"/>
                      <a:pt x="423" y="242"/>
                    </a:cubicBezTo>
                    <a:cubicBezTo>
                      <a:pt x="418" y="250"/>
                      <a:pt x="411" y="251"/>
                      <a:pt x="403" y="248"/>
                    </a:cubicBezTo>
                    <a:cubicBezTo>
                      <a:pt x="399" y="246"/>
                      <a:pt x="395" y="243"/>
                      <a:pt x="391" y="240"/>
                    </a:cubicBezTo>
                    <a:cubicBezTo>
                      <a:pt x="367" y="220"/>
                      <a:pt x="344" y="201"/>
                      <a:pt x="320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22" name="Freeform 58"/>
              <p:cNvSpPr/>
              <p:nvPr/>
            </p:nvSpPr>
            <p:spPr bwMode="auto">
              <a:xfrm>
                <a:off x="13887450" y="2933700"/>
                <a:ext cx="1095375" cy="1273175"/>
              </a:xfrm>
              <a:custGeom>
                <a:avLst/>
                <a:gdLst>
                  <a:gd name="T0" fmla="*/ 1 w 290"/>
                  <a:gd name="T1" fmla="*/ 285 h 337"/>
                  <a:gd name="T2" fmla="*/ 34 w 290"/>
                  <a:gd name="T3" fmla="*/ 238 h 337"/>
                  <a:gd name="T4" fmla="*/ 106 w 290"/>
                  <a:gd name="T5" fmla="*/ 220 h 337"/>
                  <a:gd name="T6" fmla="*/ 116 w 290"/>
                  <a:gd name="T7" fmla="*/ 206 h 337"/>
                  <a:gd name="T8" fmla="*/ 116 w 290"/>
                  <a:gd name="T9" fmla="*/ 201 h 337"/>
                  <a:gd name="T10" fmla="*/ 97 w 290"/>
                  <a:gd name="T11" fmla="*/ 157 h 337"/>
                  <a:gd name="T12" fmla="*/ 73 w 290"/>
                  <a:gd name="T13" fmla="*/ 109 h 337"/>
                  <a:gd name="T14" fmla="*/ 77 w 290"/>
                  <a:gd name="T15" fmla="*/ 54 h 337"/>
                  <a:gd name="T16" fmla="*/ 152 w 290"/>
                  <a:gd name="T17" fmla="*/ 4 h 337"/>
                  <a:gd name="T18" fmla="*/ 217 w 290"/>
                  <a:gd name="T19" fmla="*/ 69 h 337"/>
                  <a:gd name="T20" fmla="*/ 217 w 290"/>
                  <a:gd name="T21" fmla="*/ 114 h 337"/>
                  <a:gd name="T22" fmla="*/ 181 w 290"/>
                  <a:gd name="T23" fmla="*/ 168 h 337"/>
                  <a:gd name="T24" fmla="*/ 174 w 290"/>
                  <a:gd name="T25" fmla="*/ 179 h 337"/>
                  <a:gd name="T26" fmla="*/ 174 w 290"/>
                  <a:gd name="T27" fmla="*/ 209 h 337"/>
                  <a:gd name="T28" fmla="*/ 182 w 290"/>
                  <a:gd name="T29" fmla="*/ 220 h 337"/>
                  <a:gd name="T30" fmla="*/ 250 w 290"/>
                  <a:gd name="T31" fmla="*/ 236 h 337"/>
                  <a:gd name="T32" fmla="*/ 290 w 290"/>
                  <a:gd name="T33" fmla="*/ 287 h 337"/>
                  <a:gd name="T34" fmla="*/ 290 w 290"/>
                  <a:gd name="T35" fmla="*/ 328 h 337"/>
                  <a:gd name="T36" fmla="*/ 282 w 290"/>
                  <a:gd name="T37" fmla="*/ 336 h 337"/>
                  <a:gd name="T38" fmla="*/ 270 w 290"/>
                  <a:gd name="T39" fmla="*/ 334 h 337"/>
                  <a:gd name="T40" fmla="*/ 179 w 290"/>
                  <a:gd name="T41" fmla="*/ 309 h 337"/>
                  <a:gd name="T42" fmla="*/ 122 w 290"/>
                  <a:gd name="T43" fmla="*/ 293 h 337"/>
                  <a:gd name="T44" fmla="*/ 1 w 290"/>
                  <a:gd name="T45" fmla="*/ 285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0" h="337">
                    <a:moveTo>
                      <a:pt x="1" y="285"/>
                    </a:moveTo>
                    <a:cubicBezTo>
                      <a:pt x="0" y="261"/>
                      <a:pt x="12" y="244"/>
                      <a:pt x="34" y="238"/>
                    </a:cubicBezTo>
                    <a:cubicBezTo>
                      <a:pt x="58" y="232"/>
                      <a:pt x="82" y="225"/>
                      <a:pt x="106" y="220"/>
                    </a:cubicBezTo>
                    <a:cubicBezTo>
                      <a:pt x="114" y="218"/>
                      <a:pt x="117" y="215"/>
                      <a:pt x="116" y="206"/>
                    </a:cubicBezTo>
                    <a:cubicBezTo>
                      <a:pt x="116" y="205"/>
                      <a:pt x="116" y="203"/>
                      <a:pt x="116" y="201"/>
                    </a:cubicBezTo>
                    <a:cubicBezTo>
                      <a:pt x="119" y="183"/>
                      <a:pt x="115" y="169"/>
                      <a:pt x="97" y="157"/>
                    </a:cubicBezTo>
                    <a:cubicBezTo>
                      <a:pt x="81" y="147"/>
                      <a:pt x="73" y="128"/>
                      <a:pt x="73" y="109"/>
                    </a:cubicBezTo>
                    <a:cubicBezTo>
                      <a:pt x="73" y="91"/>
                      <a:pt x="72" y="72"/>
                      <a:pt x="77" y="54"/>
                    </a:cubicBezTo>
                    <a:cubicBezTo>
                      <a:pt x="86" y="20"/>
                      <a:pt x="117" y="0"/>
                      <a:pt x="152" y="4"/>
                    </a:cubicBezTo>
                    <a:cubicBezTo>
                      <a:pt x="186" y="7"/>
                      <a:pt x="213" y="35"/>
                      <a:pt x="217" y="69"/>
                    </a:cubicBezTo>
                    <a:cubicBezTo>
                      <a:pt x="218" y="84"/>
                      <a:pt x="218" y="99"/>
                      <a:pt x="217" y="114"/>
                    </a:cubicBezTo>
                    <a:cubicBezTo>
                      <a:pt x="214" y="138"/>
                      <a:pt x="201" y="155"/>
                      <a:pt x="181" y="168"/>
                    </a:cubicBezTo>
                    <a:cubicBezTo>
                      <a:pt x="176" y="170"/>
                      <a:pt x="174" y="174"/>
                      <a:pt x="174" y="179"/>
                    </a:cubicBezTo>
                    <a:cubicBezTo>
                      <a:pt x="175" y="189"/>
                      <a:pt x="175" y="199"/>
                      <a:pt x="174" y="209"/>
                    </a:cubicBezTo>
                    <a:cubicBezTo>
                      <a:pt x="174" y="216"/>
                      <a:pt x="176" y="218"/>
                      <a:pt x="182" y="220"/>
                    </a:cubicBezTo>
                    <a:cubicBezTo>
                      <a:pt x="205" y="225"/>
                      <a:pt x="227" y="231"/>
                      <a:pt x="250" y="236"/>
                    </a:cubicBezTo>
                    <a:cubicBezTo>
                      <a:pt x="279" y="243"/>
                      <a:pt x="290" y="258"/>
                      <a:pt x="290" y="287"/>
                    </a:cubicBezTo>
                    <a:cubicBezTo>
                      <a:pt x="290" y="301"/>
                      <a:pt x="290" y="315"/>
                      <a:pt x="290" y="328"/>
                    </a:cubicBezTo>
                    <a:cubicBezTo>
                      <a:pt x="290" y="334"/>
                      <a:pt x="288" y="337"/>
                      <a:pt x="282" y="336"/>
                    </a:cubicBezTo>
                    <a:cubicBezTo>
                      <a:pt x="278" y="336"/>
                      <a:pt x="274" y="335"/>
                      <a:pt x="270" y="334"/>
                    </a:cubicBezTo>
                    <a:cubicBezTo>
                      <a:pt x="240" y="326"/>
                      <a:pt x="209" y="318"/>
                      <a:pt x="179" y="309"/>
                    </a:cubicBezTo>
                    <a:cubicBezTo>
                      <a:pt x="160" y="304"/>
                      <a:pt x="141" y="300"/>
                      <a:pt x="122" y="293"/>
                    </a:cubicBezTo>
                    <a:cubicBezTo>
                      <a:pt x="83" y="280"/>
                      <a:pt x="43" y="273"/>
                      <a:pt x="1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23" name="Freeform 59"/>
              <p:cNvSpPr/>
              <p:nvPr/>
            </p:nvSpPr>
            <p:spPr bwMode="auto">
              <a:xfrm>
                <a:off x="15027275" y="2936875"/>
                <a:ext cx="665163" cy="1204913"/>
              </a:xfrm>
              <a:custGeom>
                <a:avLst/>
                <a:gdLst>
                  <a:gd name="T0" fmla="*/ 16 w 176"/>
                  <a:gd name="T1" fmla="*/ 319 h 319"/>
                  <a:gd name="T2" fmla="*/ 16 w 176"/>
                  <a:gd name="T3" fmla="*/ 270 h 319"/>
                  <a:gd name="T4" fmla="*/ 0 w 176"/>
                  <a:gd name="T5" fmla="*/ 228 h 319"/>
                  <a:gd name="T6" fmla="*/ 37 w 176"/>
                  <a:gd name="T7" fmla="*/ 219 h 319"/>
                  <a:gd name="T8" fmla="*/ 46 w 176"/>
                  <a:gd name="T9" fmla="*/ 206 h 319"/>
                  <a:gd name="T10" fmla="*/ 46 w 176"/>
                  <a:gd name="T11" fmla="*/ 200 h 319"/>
                  <a:gd name="T12" fmla="*/ 28 w 176"/>
                  <a:gd name="T13" fmla="*/ 157 h 319"/>
                  <a:gd name="T14" fmla="*/ 3 w 176"/>
                  <a:gd name="T15" fmla="*/ 105 h 319"/>
                  <a:gd name="T16" fmla="*/ 3 w 176"/>
                  <a:gd name="T17" fmla="*/ 72 h 319"/>
                  <a:gd name="T18" fmla="*/ 67 w 176"/>
                  <a:gd name="T19" fmla="*/ 3 h 319"/>
                  <a:gd name="T20" fmla="*/ 145 w 176"/>
                  <a:gd name="T21" fmla="*/ 62 h 319"/>
                  <a:gd name="T22" fmla="*/ 146 w 176"/>
                  <a:gd name="T23" fmla="*/ 113 h 319"/>
                  <a:gd name="T24" fmla="*/ 110 w 176"/>
                  <a:gd name="T25" fmla="*/ 167 h 319"/>
                  <a:gd name="T26" fmla="*/ 104 w 176"/>
                  <a:gd name="T27" fmla="*/ 179 h 319"/>
                  <a:gd name="T28" fmla="*/ 104 w 176"/>
                  <a:gd name="T29" fmla="*/ 216 h 319"/>
                  <a:gd name="T30" fmla="*/ 139 w 176"/>
                  <a:gd name="T31" fmla="*/ 225 h 319"/>
                  <a:gd name="T32" fmla="*/ 176 w 176"/>
                  <a:gd name="T33" fmla="*/ 234 h 319"/>
                  <a:gd name="T34" fmla="*/ 16 w 176"/>
                  <a:gd name="T35" fmla="*/ 31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319">
                    <a:moveTo>
                      <a:pt x="16" y="319"/>
                    </a:moveTo>
                    <a:cubicBezTo>
                      <a:pt x="16" y="301"/>
                      <a:pt x="18" y="285"/>
                      <a:pt x="16" y="270"/>
                    </a:cubicBezTo>
                    <a:cubicBezTo>
                      <a:pt x="13" y="256"/>
                      <a:pt x="6" y="243"/>
                      <a:pt x="0" y="228"/>
                    </a:cubicBezTo>
                    <a:cubicBezTo>
                      <a:pt x="10" y="225"/>
                      <a:pt x="23" y="222"/>
                      <a:pt x="37" y="219"/>
                    </a:cubicBezTo>
                    <a:cubicBezTo>
                      <a:pt x="44" y="217"/>
                      <a:pt x="47" y="214"/>
                      <a:pt x="46" y="206"/>
                    </a:cubicBezTo>
                    <a:cubicBezTo>
                      <a:pt x="46" y="204"/>
                      <a:pt x="46" y="202"/>
                      <a:pt x="46" y="200"/>
                    </a:cubicBezTo>
                    <a:cubicBezTo>
                      <a:pt x="48" y="182"/>
                      <a:pt x="46" y="168"/>
                      <a:pt x="28" y="157"/>
                    </a:cubicBezTo>
                    <a:cubicBezTo>
                      <a:pt x="10" y="146"/>
                      <a:pt x="3" y="126"/>
                      <a:pt x="3" y="105"/>
                    </a:cubicBezTo>
                    <a:cubicBezTo>
                      <a:pt x="3" y="94"/>
                      <a:pt x="3" y="83"/>
                      <a:pt x="3" y="72"/>
                    </a:cubicBezTo>
                    <a:cubicBezTo>
                      <a:pt x="5" y="35"/>
                      <a:pt x="32" y="5"/>
                      <a:pt x="67" y="3"/>
                    </a:cubicBezTo>
                    <a:cubicBezTo>
                      <a:pt x="106" y="0"/>
                      <a:pt x="139" y="24"/>
                      <a:pt x="145" y="62"/>
                    </a:cubicBezTo>
                    <a:cubicBezTo>
                      <a:pt x="148" y="79"/>
                      <a:pt x="148" y="96"/>
                      <a:pt x="146" y="113"/>
                    </a:cubicBezTo>
                    <a:cubicBezTo>
                      <a:pt x="144" y="137"/>
                      <a:pt x="131" y="155"/>
                      <a:pt x="110" y="167"/>
                    </a:cubicBezTo>
                    <a:cubicBezTo>
                      <a:pt x="105" y="170"/>
                      <a:pt x="103" y="173"/>
                      <a:pt x="104" y="179"/>
                    </a:cubicBezTo>
                    <a:cubicBezTo>
                      <a:pt x="104" y="192"/>
                      <a:pt x="104" y="204"/>
                      <a:pt x="104" y="216"/>
                    </a:cubicBezTo>
                    <a:cubicBezTo>
                      <a:pt x="116" y="219"/>
                      <a:pt x="128" y="222"/>
                      <a:pt x="139" y="225"/>
                    </a:cubicBezTo>
                    <a:cubicBezTo>
                      <a:pt x="151" y="228"/>
                      <a:pt x="162" y="231"/>
                      <a:pt x="176" y="234"/>
                    </a:cubicBezTo>
                    <a:cubicBezTo>
                      <a:pt x="122" y="263"/>
                      <a:pt x="71" y="290"/>
                      <a:pt x="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24" name="Freeform 60"/>
              <p:cNvSpPr/>
              <p:nvPr/>
            </p:nvSpPr>
            <p:spPr bwMode="auto">
              <a:xfrm>
                <a:off x="13284200" y="2944813"/>
                <a:ext cx="576263" cy="1125538"/>
              </a:xfrm>
              <a:custGeom>
                <a:avLst/>
                <a:gdLst>
                  <a:gd name="T0" fmla="*/ 153 w 153"/>
                  <a:gd name="T1" fmla="*/ 227 h 298"/>
                  <a:gd name="T2" fmla="*/ 131 w 153"/>
                  <a:gd name="T3" fmla="*/ 288 h 298"/>
                  <a:gd name="T4" fmla="*/ 87 w 153"/>
                  <a:gd name="T5" fmla="*/ 298 h 298"/>
                  <a:gd name="T6" fmla="*/ 87 w 153"/>
                  <a:gd name="T7" fmla="*/ 288 h 298"/>
                  <a:gd name="T8" fmla="*/ 69 w 153"/>
                  <a:gd name="T9" fmla="*/ 256 h 298"/>
                  <a:gd name="T10" fmla="*/ 12 w 153"/>
                  <a:gd name="T11" fmla="*/ 223 h 298"/>
                  <a:gd name="T12" fmla="*/ 45 w 153"/>
                  <a:gd name="T13" fmla="*/ 214 h 298"/>
                  <a:gd name="T14" fmla="*/ 44 w 153"/>
                  <a:gd name="T15" fmla="*/ 173 h 298"/>
                  <a:gd name="T16" fmla="*/ 40 w 153"/>
                  <a:gd name="T17" fmla="*/ 166 h 298"/>
                  <a:gd name="T18" fmla="*/ 1 w 153"/>
                  <a:gd name="T19" fmla="*/ 94 h 298"/>
                  <a:gd name="T20" fmla="*/ 8 w 153"/>
                  <a:gd name="T21" fmla="*/ 42 h 298"/>
                  <a:gd name="T22" fmla="*/ 75 w 153"/>
                  <a:gd name="T23" fmla="*/ 1 h 298"/>
                  <a:gd name="T24" fmla="*/ 138 w 153"/>
                  <a:gd name="T25" fmla="*/ 44 h 298"/>
                  <a:gd name="T26" fmla="*/ 128 w 153"/>
                  <a:gd name="T27" fmla="*/ 148 h 298"/>
                  <a:gd name="T28" fmla="*/ 108 w 153"/>
                  <a:gd name="T29" fmla="*/ 166 h 298"/>
                  <a:gd name="T30" fmla="*/ 103 w 153"/>
                  <a:gd name="T31" fmla="*/ 175 h 298"/>
                  <a:gd name="T32" fmla="*/ 103 w 153"/>
                  <a:gd name="T33" fmla="*/ 207 h 298"/>
                  <a:gd name="T34" fmla="*/ 110 w 153"/>
                  <a:gd name="T35" fmla="*/ 216 h 298"/>
                  <a:gd name="T36" fmla="*/ 153 w 153"/>
                  <a:gd name="T37" fmla="*/ 22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3" h="298">
                    <a:moveTo>
                      <a:pt x="153" y="227"/>
                    </a:moveTo>
                    <a:cubicBezTo>
                      <a:pt x="135" y="245"/>
                      <a:pt x="130" y="265"/>
                      <a:pt x="131" y="288"/>
                    </a:cubicBezTo>
                    <a:cubicBezTo>
                      <a:pt x="116" y="291"/>
                      <a:pt x="102" y="294"/>
                      <a:pt x="87" y="298"/>
                    </a:cubicBezTo>
                    <a:cubicBezTo>
                      <a:pt x="87" y="294"/>
                      <a:pt x="87" y="291"/>
                      <a:pt x="87" y="288"/>
                    </a:cubicBezTo>
                    <a:cubicBezTo>
                      <a:pt x="91" y="271"/>
                      <a:pt x="84" y="263"/>
                      <a:pt x="69" y="256"/>
                    </a:cubicBezTo>
                    <a:cubicBezTo>
                      <a:pt x="50" y="246"/>
                      <a:pt x="32" y="235"/>
                      <a:pt x="12" y="223"/>
                    </a:cubicBezTo>
                    <a:cubicBezTo>
                      <a:pt x="24" y="219"/>
                      <a:pt x="34" y="217"/>
                      <a:pt x="45" y="214"/>
                    </a:cubicBezTo>
                    <a:cubicBezTo>
                      <a:pt x="45" y="200"/>
                      <a:pt x="45" y="186"/>
                      <a:pt x="44" y="173"/>
                    </a:cubicBezTo>
                    <a:cubicBezTo>
                      <a:pt x="44" y="170"/>
                      <a:pt x="42" y="167"/>
                      <a:pt x="40" y="166"/>
                    </a:cubicBezTo>
                    <a:cubicBezTo>
                      <a:pt x="13" y="150"/>
                      <a:pt x="0" y="126"/>
                      <a:pt x="1" y="94"/>
                    </a:cubicBezTo>
                    <a:cubicBezTo>
                      <a:pt x="2" y="77"/>
                      <a:pt x="0" y="58"/>
                      <a:pt x="8" y="42"/>
                    </a:cubicBezTo>
                    <a:cubicBezTo>
                      <a:pt x="22" y="15"/>
                      <a:pt x="44" y="0"/>
                      <a:pt x="75" y="1"/>
                    </a:cubicBezTo>
                    <a:cubicBezTo>
                      <a:pt x="105" y="2"/>
                      <a:pt x="128" y="17"/>
                      <a:pt x="138" y="44"/>
                    </a:cubicBezTo>
                    <a:cubicBezTo>
                      <a:pt x="151" y="79"/>
                      <a:pt x="153" y="116"/>
                      <a:pt x="128" y="148"/>
                    </a:cubicBezTo>
                    <a:cubicBezTo>
                      <a:pt x="123" y="155"/>
                      <a:pt x="114" y="160"/>
                      <a:pt x="108" y="166"/>
                    </a:cubicBezTo>
                    <a:cubicBezTo>
                      <a:pt x="105" y="168"/>
                      <a:pt x="103" y="172"/>
                      <a:pt x="103" y="175"/>
                    </a:cubicBezTo>
                    <a:cubicBezTo>
                      <a:pt x="102" y="186"/>
                      <a:pt x="103" y="196"/>
                      <a:pt x="103" y="207"/>
                    </a:cubicBezTo>
                    <a:cubicBezTo>
                      <a:pt x="102" y="213"/>
                      <a:pt x="104" y="215"/>
                      <a:pt x="110" y="216"/>
                    </a:cubicBezTo>
                    <a:cubicBezTo>
                      <a:pt x="124" y="219"/>
                      <a:pt x="137" y="223"/>
                      <a:pt x="153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25" name="Freeform 61"/>
              <p:cNvSpPr/>
              <p:nvPr/>
            </p:nvSpPr>
            <p:spPr bwMode="auto">
              <a:xfrm>
                <a:off x="13777913" y="2619375"/>
                <a:ext cx="1314450" cy="1100138"/>
              </a:xfrm>
              <a:custGeom>
                <a:avLst/>
                <a:gdLst>
                  <a:gd name="T0" fmla="*/ 73 w 348"/>
                  <a:gd name="T1" fmla="*/ 173 h 291"/>
                  <a:gd name="T2" fmla="*/ 112 w 348"/>
                  <a:gd name="T3" fmla="*/ 268 h 291"/>
                  <a:gd name="T4" fmla="*/ 116 w 348"/>
                  <a:gd name="T5" fmla="*/ 275 h 291"/>
                  <a:gd name="T6" fmla="*/ 109 w 348"/>
                  <a:gd name="T7" fmla="*/ 279 h 291"/>
                  <a:gd name="T8" fmla="*/ 64 w 348"/>
                  <a:gd name="T9" fmla="*/ 290 h 291"/>
                  <a:gd name="T10" fmla="*/ 51 w 348"/>
                  <a:gd name="T11" fmla="*/ 290 h 291"/>
                  <a:gd name="T12" fmla="*/ 9 w 348"/>
                  <a:gd name="T13" fmla="*/ 279 h 291"/>
                  <a:gd name="T14" fmla="*/ 0 w 348"/>
                  <a:gd name="T15" fmla="*/ 275 h 291"/>
                  <a:gd name="T16" fmla="*/ 6 w 348"/>
                  <a:gd name="T17" fmla="*/ 267 h 291"/>
                  <a:gd name="T18" fmla="*/ 42 w 348"/>
                  <a:gd name="T19" fmla="*/ 201 h 291"/>
                  <a:gd name="T20" fmla="*/ 35 w 348"/>
                  <a:gd name="T21" fmla="*/ 120 h 291"/>
                  <a:gd name="T22" fmla="*/ 36 w 348"/>
                  <a:gd name="T23" fmla="*/ 110 h 291"/>
                  <a:gd name="T24" fmla="*/ 296 w 348"/>
                  <a:gd name="T25" fmla="*/ 86 h 291"/>
                  <a:gd name="T26" fmla="*/ 304 w 348"/>
                  <a:gd name="T27" fmla="*/ 96 h 291"/>
                  <a:gd name="T28" fmla="*/ 310 w 348"/>
                  <a:gd name="T29" fmla="*/ 129 h 291"/>
                  <a:gd name="T30" fmla="*/ 327 w 348"/>
                  <a:gd name="T31" fmla="*/ 251 h 291"/>
                  <a:gd name="T32" fmla="*/ 344 w 348"/>
                  <a:gd name="T33" fmla="*/ 268 h 291"/>
                  <a:gd name="T34" fmla="*/ 348 w 348"/>
                  <a:gd name="T35" fmla="*/ 275 h 291"/>
                  <a:gd name="T36" fmla="*/ 342 w 348"/>
                  <a:gd name="T37" fmla="*/ 279 h 291"/>
                  <a:gd name="T38" fmla="*/ 296 w 348"/>
                  <a:gd name="T39" fmla="*/ 290 h 291"/>
                  <a:gd name="T40" fmla="*/ 283 w 348"/>
                  <a:gd name="T41" fmla="*/ 290 h 291"/>
                  <a:gd name="T42" fmla="*/ 241 w 348"/>
                  <a:gd name="T43" fmla="*/ 279 h 291"/>
                  <a:gd name="T44" fmla="*/ 232 w 348"/>
                  <a:gd name="T45" fmla="*/ 274 h 291"/>
                  <a:gd name="T46" fmla="*/ 238 w 348"/>
                  <a:gd name="T47" fmla="*/ 266 h 291"/>
                  <a:gd name="T48" fmla="*/ 271 w 348"/>
                  <a:gd name="T49" fmla="*/ 216 h 291"/>
                  <a:gd name="T50" fmla="*/ 249 w 348"/>
                  <a:gd name="T51" fmla="*/ 92 h 291"/>
                  <a:gd name="T52" fmla="*/ 139 w 348"/>
                  <a:gd name="T53" fmla="*/ 63 h 291"/>
                  <a:gd name="T54" fmla="*/ 73 w 348"/>
                  <a:gd name="T55" fmla="*/ 156 h 291"/>
                  <a:gd name="T56" fmla="*/ 73 w 348"/>
                  <a:gd name="T57" fmla="*/ 173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8" h="291">
                    <a:moveTo>
                      <a:pt x="73" y="173"/>
                    </a:moveTo>
                    <a:cubicBezTo>
                      <a:pt x="70" y="210"/>
                      <a:pt x="82" y="243"/>
                      <a:pt x="112" y="268"/>
                    </a:cubicBezTo>
                    <a:cubicBezTo>
                      <a:pt x="114" y="270"/>
                      <a:pt x="116" y="273"/>
                      <a:pt x="116" y="275"/>
                    </a:cubicBezTo>
                    <a:cubicBezTo>
                      <a:pt x="116" y="277"/>
                      <a:pt x="112" y="278"/>
                      <a:pt x="109" y="279"/>
                    </a:cubicBezTo>
                    <a:cubicBezTo>
                      <a:pt x="94" y="283"/>
                      <a:pt x="79" y="287"/>
                      <a:pt x="64" y="290"/>
                    </a:cubicBezTo>
                    <a:cubicBezTo>
                      <a:pt x="60" y="291"/>
                      <a:pt x="55" y="291"/>
                      <a:pt x="51" y="290"/>
                    </a:cubicBezTo>
                    <a:cubicBezTo>
                      <a:pt x="37" y="287"/>
                      <a:pt x="23" y="283"/>
                      <a:pt x="9" y="279"/>
                    </a:cubicBezTo>
                    <a:cubicBezTo>
                      <a:pt x="6" y="279"/>
                      <a:pt x="3" y="277"/>
                      <a:pt x="0" y="275"/>
                    </a:cubicBezTo>
                    <a:cubicBezTo>
                      <a:pt x="2" y="272"/>
                      <a:pt x="3" y="269"/>
                      <a:pt x="6" y="267"/>
                    </a:cubicBezTo>
                    <a:cubicBezTo>
                      <a:pt x="27" y="250"/>
                      <a:pt x="39" y="228"/>
                      <a:pt x="42" y="201"/>
                    </a:cubicBezTo>
                    <a:cubicBezTo>
                      <a:pt x="46" y="174"/>
                      <a:pt x="46" y="147"/>
                      <a:pt x="35" y="120"/>
                    </a:cubicBezTo>
                    <a:cubicBezTo>
                      <a:pt x="34" y="117"/>
                      <a:pt x="34" y="113"/>
                      <a:pt x="36" y="110"/>
                    </a:cubicBezTo>
                    <a:cubicBezTo>
                      <a:pt x="91" y="13"/>
                      <a:pt x="225" y="0"/>
                      <a:pt x="296" y="86"/>
                    </a:cubicBezTo>
                    <a:cubicBezTo>
                      <a:pt x="299" y="89"/>
                      <a:pt x="302" y="92"/>
                      <a:pt x="304" y="96"/>
                    </a:cubicBezTo>
                    <a:cubicBezTo>
                      <a:pt x="312" y="106"/>
                      <a:pt x="314" y="115"/>
                      <a:pt x="310" y="129"/>
                    </a:cubicBezTo>
                    <a:cubicBezTo>
                      <a:pt x="300" y="171"/>
                      <a:pt x="298" y="214"/>
                      <a:pt x="327" y="251"/>
                    </a:cubicBezTo>
                    <a:cubicBezTo>
                      <a:pt x="332" y="257"/>
                      <a:pt x="339" y="262"/>
                      <a:pt x="344" y="268"/>
                    </a:cubicBezTo>
                    <a:cubicBezTo>
                      <a:pt x="346" y="270"/>
                      <a:pt x="348" y="273"/>
                      <a:pt x="348" y="275"/>
                    </a:cubicBezTo>
                    <a:cubicBezTo>
                      <a:pt x="348" y="276"/>
                      <a:pt x="344" y="278"/>
                      <a:pt x="342" y="279"/>
                    </a:cubicBezTo>
                    <a:cubicBezTo>
                      <a:pt x="327" y="283"/>
                      <a:pt x="311" y="287"/>
                      <a:pt x="296" y="290"/>
                    </a:cubicBezTo>
                    <a:cubicBezTo>
                      <a:pt x="292" y="291"/>
                      <a:pt x="288" y="291"/>
                      <a:pt x="283" y="290"/>
                    </a:cubicBezTo>
                    <a:cubicBezTo>
                      <a:pt x="269" y="287"/>
                      <a:pt x="255" y="283"/>
                      <a:pt x="241" y="279"/>
                    </a:cubicBezTo>
                    <a:cubicBezTo>
                      <a:pt x="238" y="279"/>
                      <a:pt x="235" y="276"/>
                      <a:pt x="232" y="274"/>
                    </a:cubicBezTo>
                    <a:cubicBezTo>
                      <a:pt x="234" y="272"/>
                      <a:pt x="236" y="268"/>
                      <a:pt x="238" y="266"/>
                    </a:cubicBezTo>
                    <a:cubicBezTo>
                      <a:pt x="254" y="252"/>
                      <a:pt x="267" y="236"/>
                      <a:pt x="271" y="216"/>
                    </a:cubicBezTo>
                    <a:cubicBezTo>
                      <a:pt x="280" y="172"/>
                      <a:pt x="281" y="129"/>
                      <a:pt x="249" y="92"/>
                    </a:cubicBezTo>
                    <a:cubicBezTo>
                      <a:pt x="220" y="59"/>
                      <a:pt x="179" y="49"/>
                      <a:pt x="139" y="63"/>
                    </a:cubicBezTo>
                    <a:cubicBezTo>
                      <a:pt x="101" y="77"/>
                      <a:pt x="75" y="114"/>
                      <a:pt x="73" y="156"/>
                    </a:cubicBezTo>
                    <a:cubicBezTo>
                      <a:pt x="72" y="161"/>
                      <a:pt x="73" y="166"/>
                      <a:pt x="73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26" name="Freeform 62"/>
              <p:cNvSpPr/>
              <p:nvPr/>
            </p:nvSpPr>
            <p:spPr bwMode="auto">
              <a:xfrm>
                <a:off x="12849225" y="3605213"/>
                <a:ext cx="434975" cy="1073150"/>
              </a:xfrm>
              <a:custGeom>
                <a:avLst/>
                <a:gdLst>
                  <a:gd name="T0" fmla="*/ 61 w 115"/>
                  <a:gd name="T1" fmla="*/ 284 h 284"/>
                  <a:gd name="T2" fmla="*/ 7 w 115"/>
                  <a:gd name="T3" fmla="*/ 266 h 284"/>
                  <a:gd name="T4" fmla="*/ 0 w 115"/>
                  <a:gd name="T5" fmla="*/ 255 h 284"/>
                  <a:gd name="T6" fmla="*/ 0 w 115"/>
                  <a:gd name="T7" fmla="*/ 52 h 284"/>
                  <a:gd name="T8" fmla="*/ 0 w 115"/>
                  <a:gd name="T9" fmla="*/ 0 h 284"/>
                  <a:gd name="T10" fmla="*/ 7 w 115"/>
                  <a:gd name="T11" fmla="*/ 4 h 284"/>
                  <a:gd name="T12" fmla="*/ 108 w 115"/>
                  <a:gd name="T13" fmla="*/ 70 h 284"/>
                  <a:gd name="T14" fmla="*/ 113 w 115"/>
                  <a:gd name="T15" fmla="*/ 81 h 284"/>
                  <a:gd name="T16" fmla="*/ 63 w 115"/>
                  <a:gd name="T17" fmla="*/ 280 h 284"/>
                  <a:gd name="T18" fmla="*/ 61 w 115"/>
                  <a:gd name="T1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284">
                    <a:moveTo>
                      <a:pt x="61" y="284"/>
                    </a:moveTo>
                    <a:cubicBezTo>
                      <a:pt x="43" y="278"/>
                      <a:pt x="25" y="272"/>
                      <a:pt x="7" y="266"/>
                    </a:cubicBezTo>
                    <a:cubicBezTo>
                      <a:pt x="1" y="264"/>
                      <a:pt x="0" y="261"/>
                      <a:pt x="0" y="255"/>
                    </a:cubicBezTo>
                    <a:cubicBezTo>
                      <a:pt x="0" y="187"/>
                      <a:pt x="0" y="120"/>
                      <a:pt x="0" y="52"/>
                    </a:cubicBezTo>
                    <a:cubicBezTo>
                      <a:pt x="0" y="35"/>
                      <a:pt x="0" y="18"/>
                      <a:pt x="0" y="0"/>
                    </a:cubicBezTo>
                    <a:cubicBezTo>
                      <a:pt x="3" y="2"/>
                      <a:pt x="5" y="3"/>
                      <a:pt x="7" y="4"/>
                    </a:cubicBezTo>
                    <a:cubicBezTo>
                      <a:pt x="41" y="26"/>
                      <a:pt x="74" y="48"/>
                      <a:pt x="108" y="70"/>
                    </a:cubicBezTo>
                    <a:cubicBezTo>
                      <a:pt x="112" y="72"/>
                      <a:pt x="115" y="74"/>
                      <a:pt x="113" y="81"/>
                    </a:cubicBezTo>
                    <a:cubicBezTo>
                      <a:pt x="97" y="147"/>
                      <a:pt x="80" y="214"/>
                      <a:pt x="63" y="280"/>
                    </a:cubicBezTo>
                    <a:cubicBezTo>
                      <a:pt x="63" y="281"/>
                      <a:pt x="62" y="282"/>
                      <a:pt x="61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27" name="Freeform 63"/>
              <p:cNvSpPr/>
              <p:nvPr/>
            </p:nvSpPr>
            <p:spPr bwMode="auto">
              <a:xfrm>
                <a:off x="13649325" y="2343150"/>
                <a:ext cx="1566863" cy="604838"/>
              </a:xfrm>
              <a:custGeom>
                <a:avLst/>
                <a:gdLst>
                  <a:gd name="T0" fmla="*/ 49 w 415"/>
                  <a:gd name="T1" fmla="*/ 160 h 160"/>
                  <a:gd name="T2" fmla="*/ 18 w 415"/>
                  <a:gd name="T3" fmla="*/ 140 h 160"/>
                  <a:gd name="T4" fmla="*/ 12 w 415"/>
                  <a:gd name="T5" fmla="*/ 128 h 160"/>
                  <a:gd name="T6" fmla="*/ 2 w 415"/>
                  <a:gd name="T7" fmla="*/ 100 h 160"/>
                  <a:gd name="T8" fmla="*/ 22 w 415"/>
                  <a:gd name="T9" fmla="*/ 79 h 160"/>
                  <a:gd name="T10" fmla="*/ 46 w 415"/>
                  <a:gd name="T11" fmla="*/ 54 h 160"/>
                  <a:gd name="T12" fmla="*/ 81 w 415"/>
                  <a:gd name="T13" fmla="*/ 77 h 160"/>
                  <a:gd name="T14" fmla="*/ 93 w 415"/>
                  <a:gd name="T15" fmla="*/ 77 h 160"/>
                  <a:gd name="T16" fmla="*/ 158 w 415"/>
                  <a:gd name="T17" fmla="*/ 50 h 160"/>
                  <a:gd name="T18" fmla="*/ 168 w 415"/>
                  <a:gd name="T19" fmla="*/ 38 h 160"/>
                  <a:gd name="T20" fmla="*/ 177 w 415"/>
                  <a:gd name="T21" fmla="*/ 0 h 160"/>
                  <a:gd name="T22" fmla="*/ 240 w 415"/>
                  <a:gd name="T23" fmla="*/ 0 h 160"/>
                  <a:gd name="T24" fmla="*/ 248 w 415"/>
                  <a:gd name="T25" fmla="*/ 38 h 160"/>
                  <a:gd name="T26" fmla="*/ 259 w 415"/>
                  <a:gd name="T27" fmla="*/ 50 h 160"/>
                  <a:gd name="T28" fmla="*/ 324 w 415"/>
                  <a:gd name="T29" fmla="*/ 77 h 160"/>
                  <a:gd name="T30" fmla="*/ 335 w 415"/>
                  <a:gd name="T31" fmla="*/ 77 h 160"/>
                  <a:gd name="T32" fmla="*/ 371 w 415"/>
                  <a:gd name="T33" fmla="*/ 54 h 160"/>
                  <a:gd name="T34" fmla="*/ 414 w 415"/>
                  <a:gd name="T35" fmla="*/ 98 h 160"/>
                  <a:gd name="T36" fmla="*/ 415 w 415"/>
                  <a:gd name="T37" fmla="*/ 104 h 160"/>
                  <a:gd name="T38" fmla="*/ 413 w 415"/>
                  <a:gd name="T39" fmla="*/ 107 h 160"/>
                  <a:gd name="T40" fmla="*/ 367 w 415"/>
                  <a:gd name="T41" fmla="*/ 159 h 160"/>
                  <a:gd name="T42" fmla="*/ 49 w 415"/>
                  <a:gd name="T43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5" h="160">
                    <a:moveTo>
                      <a:pt x="49" y="160"/>
                    </a:moveTo>
                    <a:cubicBezTo>
                      <a:pt x="38" y="153"/>
                      <a:pt x="28" y="147"/>
                      <a:pt x="18" y="140"/>
                    </a:cubicBezTo>
                    <a:cubicBezTo>
                      <a:pt x="15" y="137"/>
                      <a:pt x="13" y="132"/>
                      <a:pt x="12" y="128"/>
                    </a:cubicBezTo>
                    <a:cubicBezTo>
                      <a:pt x="8" y="119"/>
                      <a:pt x="0" y="108"/>
                      <a:pt x="2" y="100"/>
                    </a:cubicBezTo>
                    <a:cubicBezTo>
                      <a:pt x="4" y="92"/>
                      <a:pt x="15" y="86"/>
                      <a:pt x="22" y="79"/>
                    </a:cubicBezTo>
                    <a:cubicBezTo>
                      <a:pt x="29" y="70"/>
                      <a:pt x="37" y="62"/>
                      <a:pt x="46" y="54"/>
                    </a:cubicBezTo>
                    <a:cubicBezTo>
                      <a:pt x="58" y="62"/>
                      <a:pt x="70" y="69"/>
                      <a:pt x="81" y="77"/>
                    </a:cubicBezTo>
                    <a:cubicBezTo>
                      <a:pt x="86" y="80"/>
                      <a:pt x="88" y="79"/>
                      <a:pt x="93" y="77"/>
                    </a:cubicBezTo>
                    <a:cubicBezTo>
                      <a:pt x="114" y="67"/>
                      <a:pt x="136" y="58"/>
                      <a:pt x="158" y="50"/>
                    </a:cubicBezTo>
                    <a:cubicBezTo>
                      <a:pt x="164" y="47"/>
                      <a:pt x="167" y="45"/>
                      <a:pt x="168" y="38"/>
                    </a:cubicBezTo>
                    <a:cubicBezTo>
                      <a:pt x="171" y="26"/>
                      <a:pt x="174" y="13"/>
                      <a:pt x="177" y="0"/>
                    </a:cubicBezTo>
                    <a:cubicBezTo>
                      <a:pt x="198" y="0"/>
                      <a:pt x="218" y="0"/>
                      <a:pt x="240" y="0"/>
                    </a:cubicBezTo>
                    <a:cubicBezTo>
                      <a:pt x="243" y="13"/>
                      <a:pt x="246" y="26"/>
                      <a:pt x="248" y="38"/>
                    </a:cubicBezTo>
                    <a:cubicBezTo>
                      <a:pt x="249" y="45"/>
                      <a:pt x="253" y="47"/>
                      <a:pt x="259" y="50"/>
                    </a:cubicBezTo>
                    <a:cubicBezTo>
                      <a:pt x="281" y="58"/>
                      <a:pt x="303" y="68"/>
                      <a:pt x="324" y="77"/>
                    </a:cubicBezTo>
                    <a:cubicBezTo>
                      <a:pt x="327" y="78"/>
                      <a:pt x="332" y="78"/>
                      <a:pt x="335" y="77"/>
                    </a:cubicBezTo>
                    <a:cubicBezTo>
                      <a:pt x="346" y="70"/>
                      <a:pt x="358" y="62"/>
                      <a:pt x="371" y="54"/>
                    </a:cubicBezTo>
                    <a:cubicBezTo>
                      <a:pt x="385" y="68"/>
                      <a:pt x="399" y="83"/>
                      <a:pt x="414" y="98"/>
                    </a:cubicBezTo>
                    <a:cubicBezTo>
                      <a:pt x="415" y="99"/>
                      <a:pt x="415" y="102"/>
                      <a:pt x="415" y="104"/>
                    </a:cubicBezTo>
                    <a:cubicBezTo>
                      <a:pt x="414" y="105"/>
                      <a:pt x="413" y="106"/>
                      <a:pt x="413" y="107"/>
                    </a:cubicBezTo>
                    <a:cubicBezTo>
                      <a:pt x="408" y="133"/>
                      <a:pt x="388" y="147"/>
                      <a:pt x="367" y="159"/>
                    </a:cubicBezTo>
                    <a:cubicBezTo>
                      <a:pt x="289" y="39"/>
                      <a:pt x="120" y="48"/>
                      <a:pt x="49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28" name="Freeform 64"/>
              <p:cNvSpPr/>
              <p:nvPr/>
            </p:nvSpPr>
            <p:spPr bwMode="auto">
              <a:xfrm>
                <a:off x="13188950" y="3944938"/>
                <a:ext cx="314325" cy="809625"/>
              </a:xfrm>
              <a:custGeom>
                <a:avLst/>
                <a:gdLst>
                  <a:gd name="T0" fmla="*/ 51 w 83"/>
                  <a:gd name="T1" fmla="*/ 0 h 214"/>
                  <a:gd name="T2" fmla="*/ 80 w 83"/>
                  <a:gd name="T3" fmla="*/ 17 h 214"/>
                  <a:gd name="T4" fmla="*/ 82 w 83"/>
                  <a:gd name="T5" fmla="*/ 28 h 214"/>
                  <a:gd name="T6" fmla="*/ 39 w 83"/>
                  <a:gd name="T7" fmla="*/ 180 h 214"/>
                  <a:gd name="T8" fmla="*/ 29 w 83"/>
                  <a:gd name="T9" fmla="*/ 214 h 214"/>
                  <a:gd name="T10" fmla="*/ 0 w 83"/>
                  <a:gd name="T11" fmla="*/ 204 h 214"/>
                  <a:gd name="T12" fmla="*/ 51 w 83"/>
                  <a:gd name="T13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14">
                    <a:moveTo>
                      <a:pt x="51" y="0"/>
                    </a:moveTo>
                    <a:cubicBezTo>
                      <a:pt x="61" y="5"/>
                      <a:pt x="71" y="11"/>
                      <a:pt x="80" y="17"/>
                    </a:cubicBezTo>
                    <a:cubicBezTo>
                      <a:pt x="82" y="19"/>
                      <a:pt x="83" y="25"/>
                      <a:pt x="82" y="28"/>
                    </a:cubicBezTo>
                    <a:cubicBezTo>
                      <a:pt x="68" y="79"/>
                      <a:pt x="53" y="130"/>
                      <a:pt x="39" y="180"/>
                    </a:cubicBezTo>
                    <a:cubicBezTo>
                      <a:pt x="36" y="191"/>
                      <a:pt x="33" y="202"/>
                      <a:pt x="29" y="214"/>
                    </a:cubicBezTo>
                    <a:cubicBezTo>
                      <a:pt x="19" y="210"/>
                      <a:pt x="10" y="207"/>
                      <a:pt x="0" y="204"/>
                    </a:cubicBezTo>
                    <a:cubicBezTo>
                      <a:pt x="17" y="136"/>
                      <a:pt x="34" y="68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29" name="Freeform 65"/>
              <p:cNvSpPr/>
              <p:nvPr/>
            </p:nvSpPr>
            <p:spPr bwMode="auto">
              <a:xfrm>
                <a:off x="13982700" y="5064125"/>
                <a:ext cx="233363" cy="238125"/>
              </a:xfrm>
              <a:custGeom>
                <a:avLst/>
                <a:gdLst>
                  <a:gd name="T0" fmla="*/ 62 w 62"/>
                  <a:gd name="T1" fmla="*/ 21 h 63"/>
                  <a:gd name="T2" fmla="*/ 21 w 62"/>
                  <a:gd name="T3" fmla="*/ 62 h 63"/>
                  <a:gd name="T4" fmla="*/ 6 w 62"/>
                  <a:gd name="T5" fmla="*/ 41 h 63"/>
                  <a:gd name="T6" fmla="*/ 41 w 62"/>
                  <a:gd name="T7" fmla="*/ 6 h 63"/>
                  <a:gd name="T8" fmla="*/ 62 w 62"/>
                  <a:gd name="T9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3">
                    <a:moveTo>
                      <a:pt x="62" y="21"/>
                    </a:moveTo>
                    <a:cubicBezTo>
                      <a:pt x="62" y="31"/>
                      <a:pt x="31" y="61"/>
                      <a:pt x="21" y="62"/>
                    </a:cubicBezTo>
                    <a:cubicBezTo>
                      <a:pt x="11" y="63"/>
                      <a:pt x="0" y="50"/>
                      <a:pt x="6" y="41"/>
                    </a:cubicBezTo>
                    <a:cubicBezTo>
                      <a:pt x="16" y="28"/>
                      <a:pt x="28" y="16"/>
                      <a:pt x="41" y="6"/>
                    </a:cubicBezTo>
                    <a:cubicBezTo>
                      <a:pt x="49" y="0"/>
                      <a:pt x="62" y="10"/>
                      <a:pt x="6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30" name="Freeform 66"/>
              <p:cNvSpPr/>
              <p:nvPr/>
            </p:nvSpPr>
            <p:spPr bwMode="auto">
              <a:xfrm>
                <a:off x="13665200" y="4754563"/>
                <a:ext cx="230188" cy="222250"/>
              </a:xfrm>
              <a:custGeom>
                <a:avLst/>
                <a:gdLst>
                  <a:gd name="T0" fmla="*/ 61 w 61"/>
                  <a:gd name="T1" fmla="*/ 14 h 59"/>
                  <a:gd name="T2" fmla="*/ 53 w 61"/>
                  <a:gd name="T3" fmla="*/ 28 h 59"/>
                  <a:gd name="T4" fmla="*/ 30 w 61"/>
                  <a:gd name="T5" fmla="*/ 51 h 59"/>
                  <a:gd name="T6" fmla="*/ 6 w 61"/>
                  <a:gd name="T7" fmla="*/ 52 h 59"/>
                  <a:gd name="T8" fmla="*/ 7 w 61"/>
                  <a:gd name="T9" fmla="*/ 28 h 59"/>
                  <a:gd name="T10" fmla="*/ 32 w 61"/>
                  <a:gd name="T11" fmla="*/ 5 h 59"/>
                  <a:gd name="T12" fmla="*/ 50 w 61"/>
                  <a:gd name="T13" fmla="*/ 2 h 59"/>
                  <a:gd name="T14" fmla="*/ 61 w 61"/>
                  <a:gd name="T15" fmla="*/ 1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9">
                    <a:moveTo>
                      <a:pt x="61" y="14"/>
                    </a:moveTo>
                    <a:cubicBezTo>
                      <a:pt x="58" y="20"/>
                      <a:pt x="56" y="25"/>
                      <a:pt x="53" y="28"/>
                    </a:cubicBezTo>
                    <a:cubicBezTo>
                      <a:pt x="46" y="36"/>
                      <a:pt x="38" y="44"/>
                      <a:pt x="30" y="51"/>
                    </a:cubicBezTo>
                    <a:cubicBezTo>
                      <a:pt x="23" y="58"/>
                      <a:pt x="13" y="59"/>
                      <a:pt x="6" y="52"/>
                    </a:cubicBezTo>
                    <a:cubicBezTo>
                      <a:pt x="0" y="46"/>
                      <a:pt x="0" y="36"/>
                      <a:pt x="7" y="28"/>
                    </a:cubicBezTo>
                    <a:cubicBezTo>
                      <a:pt x="15" y="20"/>
                      <a:pt x="23" y="11"/>
                      <a:pt x="32" y="5"/>
                    </a:cubicBezTo>
                    <a:cubicBezTo>
                      <a:pt x="36" y="1"/>
                      <a:pt x="44" y="0"/>
                      <a:pt x="50" y="2"/>
                    </a:cubicBezTo>
                    <a:cubicBezTo>
                      <a:pt x="54" y="3"/>
                      <a:pt x="57" y="10"/>
                      <a:pt x="6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31" name="Freeform 67"/>
              <p:cNvSpPr/>
              <p:nvPr/>
            </p:nvSpPr>
            <p:spPr bwMode="auto">
              <a:xfrm>
                <a:off x="13838238" y="4919663"/>
                <a:ext cx="215900" cy="215900"/>
              </a:xfrm>
              <a:custGeom>
                <a:avLst/>
                <a:gdLst>
                  <a:gd name="T0" fmla="*/ 57 w 57"/>
                  <a:gd name="T1" fmla="*/ 12 h 57"/>
                  <a:gd name="T2" fmla="*/ 15 w 57"/>
                  <a:gd name="T3" fmla="*/ 56 h 57"/>
                  <a:gd name="T4" fmla="*/ 2 w 57"/>
                  <a:gd name="T5" fmla="*/ 48 h 57"/>
                  <a:gd name="T6" fmla="*/ 3 w 57"/>
                  <a:gd name="T7" fmla="*/ 31 h 57"/>
                  <a:gd name="T8" fmla="*/ 31 w 57"/>
                  <a:gd name="T9" fmla="*/ 3 h 57"/>
                  <a:gd name="T10" fmla="*/ 48 w 57"/>
                  <a:gd name="T11" fmla="*/ 2 h 57"/>
                  <a:gd name="T12" fmla="*/ 57 w 57"/>
                  <a:gd name="T13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6" y="25"/>
                      <a:pt x="25" y="57"/>
                      <a:pt x="15" y="56"/>
                    </a:cubicBezTo>
                    <a:cubicBezTo>
                      <a:pt x="10" y="55"/>
                      <a:pt x="4" y="52"/>
                      <a:pt x="2" y="48"/>
                    </a:cubicBezTo>
                    <a:cubicBezTo>
                      <a:pt x="0" y="43"/>
                      <a:pt x="0" y="35"/>
                      <a:pt x="3" y="31"/>
                    </a:cubicBezTo>
                    <a:cubicBezTo>
                      <a:pt x="11" y="20"/>
                      <a:pt x="21" y="11"/>
                      <a:pt x="31" y="3"/>
                    </a:cubicBezTo>
                    <a:cubicBezTo>
                      <a:pt x="35" y="0"/>
                      <a:pt x="43" y="0"/>
                      <a:pt x="48" y="2"/>
                    </a:cubicBezTo>
                    <a:cubicBezTo>
                      <a:pt x="52" y="3"/>
                      <a:pt x="55" y="10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74" name="Freeform 68"/>
              <p:cNvSpPr/>
              <p:nvPr/>
            </p:nvSpPr>
            <p:spPr bwMode="auto">
              <a:xfrm>
                <a:off x="14144625" y="5226050"/>
                <a:ext cx="238125" cy="234950"/>
              </a:xfrm>
              <a:custGeom>
                <a:avLst/>
                <a:gdLst>
                  <a:gd name="T0" fmla="*/ 63 w 63"/>
                  <a:gd name="T1" fmla="*/ 21 h 62"/>
                  <a:gd name="T2" fmla="*/ 21 w 63"/>
                  <a:gd name="T3" fmla="*/ 62 h 62"/>
                  <a:gd name="T4" fmla="*/ 7 w 63"/>
                  <a:gd name="T5" fmla="*/ 40 h 62"/>
                  <a:gd name="T6" fmla="*/ 41 w 63"/>
                  <a:gd name="T7" fmla="*/ 7 h 62"/>
                  <a:gd name="T8" fmla="*/ 63 w 63"/>
                  <a:gd name="T9" fmla="*/ 2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2">
                    <a:moveTo>
                      <a:pt x="63" y="21"/>
                    </a:moveTo>
                    <a:cubicBezTo>
                      <a:pt x="62" y="31"/>
                      <a:pt x="31" y="62"/>
                      <a:pt x="21" y="62"/>
                    </a:cubicBezTo>
                    <a:cubicBezTo>
                      <a:pt x="10" y="62"/>
                      <a:pt x="0" y="49"/>
                      <a:pt x="7" y="40"/>
                    </a:cubicBezTo>
                    <a:cubicBezTo>
                      <a:pt x="17" y="28"/>
                      <a:pt x="28" y="16"/>
                      <a:pt x="41" y="7"/>
                    </a:cubicBezTo>
                    <a:cubicBezTo>
                      <a:pt x="50" y="0"/>
                      <a:pt x="63" y="10"/>
                      <a:pt x="6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  <p:sp>
            <p:nvSpPr>
              <p:cNvPr id="75" name="Freeform 69"/>
              <p:cNvSpPr/>
              <p:nvPr/>
            </p:nvSpPr>
            <p:spPr bwMode="auto">
              <a:xfrm>
                <a:off x="14401800" y="5376863"/>
                <a:ext cx="150813" cy="155575"/>
              </a:xfrm>
              <a:custGeom>
                <a:avLst/>
                <a:gdLst>
                  <a:gd name="T0" fmla="*/ 0 w 40"/>
                  <a:gd name="T1" fmla="*/ 24 h 41"/>
                  <a:gd name="T2" fmla="*/ 21 w 40"/>
                  <a:gd name="T3" fmla="*/ 0 h 41"/>
                  <a:gd name="T4" fmla="*/ 37 w 40"/>
                  <a:gd name="T5" fmla="*/ 24 h 41"/>
                  <a:gd name="T6" fmla="*/ 27 w 40"/>
                  <a:gd name="T7" fmla="*/ 36 h 41"/>
                  <a:gd name="T8" fmla="*/ 0 w 40"/>
                  <a:gd name="T9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0" y="24"/>
                    </a:moveTo>
                    <a:cubicBezTo>
                      <a:pt x="7" y="16"/>
                      <a:pt x="14" y="9"/>
                      <a:pt x="21" y="0"/>
                    </a:cubicBezTo>
                    <a:cubicBezTo>
                      <a:pt x="27" y="7"/>
                      <a:pt x="40" y="11"/>
                      <a:pt x="37" y="24"/>
                    </a:cubicBezTo>
                    <a:cubicBezTo>
                      <a:pt x="37" y="28"/>
                      <a:pt x="32" y="34"/>
                      <a:pt x="27" y="36"/>
                    </a:cubicBezTo>
                    <a:cubicBezTo>
                      <a:pt x="15" y="41"/>
                      <a:pt x="8" y="32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/>
              </a:p>
            </p:txBody>
          </p:sp>
        </p:grpSp>
      </p:grp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484620" y="2036445"/>
            <a:ext cx="4818380" cy="4563745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全国大学生广告艺术大赛到目前历时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年举办了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次竞赛。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年来大广赛以立德树人为根本，以强教兴才为己任，搭建了以赛促练，以赛促学，以赛促教，以赛促改，以赛立德的实践教学平台。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 algn="just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大广赛围绕企业真实营销项目真题真做，在受众洞察、调研分析、策略制定、现场提案的过程中实现了教学与市场衔接，促进了大学生多维度创新创业能力的提升。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6" name="文本框 225"/>
          <p:cNvSpPr txBox="1"/>
          <p:nvPr/>
        </p:nvSpPr>
        <p:spPr>
          <a:xfrm>
            <a:off x="6484314" y="1055929"/>
            <a:ext cx="26212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中国大学生好创意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7" name="文本框 226"/>
          <p:cNvSpPr txBox="1"/>
          <p:nvPr/>
        </p:nvSpPr>
        <p:spPr>
          <a:xfrm>
            <a:off x="6484314" y="1489674"/>
            <a:ext cx="3535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全国大学生广告艺术大赛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7345" name="图片 3" descr="DSC_0407副本"/>
          <p:cNvPicPr>
            <a:picLocks noChangeAspect="1"/>
          </p:cNvPicPr>
          <p:nvPr/>
        </p:nvPicPr>
        <p:blipFill>
          <a:blip r:embed="rId2"/>
          <a:srcRect l="18712" t="1874" r="6315" b="-1874"/>
          <a:stretch>
            <a:fillRect/>
          </a:stretch>
        </p:blipFill>
        <p:spPr>
          <a:xfrm>
            <a:off x="-20320" y="4575175"/>
            <a:ext cx="3068320" cy="233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9" name="图片 228" descr="C:/Users/SUN/AppData/Local/Temp/picturecompress_20210328001503/output_1.jpgoutput_1"/>
          <p:cNvPicPr>
            <a:picLocks noChangeAspect="1"/>
          </p:cNvPicPr>
          <p:nvPr/>
        </p:nvPicPr>
        <p:blipFill>
          <a:blip r:embed="rId3"/>
          <a:srcRect l="23584" t="-2822" r="25398"/>
          <a:stretch>
            <a:fillRect/>
          </a:stretch>
        </p:blipFill>
        <p:spPr>
          <a:xfrm>
            <a:off x="-10160" y="-15875"/>
            <a:ext cx="3053715" cy="2336800"/>
          </a:xfrm>
          <a:prstGeom prst="rect">
            <a:avLst/>
          </a:prstGeom>
        </p:spPr>
      </p:pic>
      <p:sp>
        <p:nvSpPr>
          <p:cNvPr id="230" name="Rectangle 25"/>
          <p:cNvSpPr/>
          <p:nvPr/>
        </p:nvSpPr>
        <p:spPr>
          <a:xfrm flipV="1">
            <a:off x="-20320" y="0"/>
            <a:ext cx="3073400" cy="1011555"/>
          </a:xfrm>
          <a:prstGeom prst="rect">
            <a:avLst/>
          </a:prstGeom>
          <a:gradFill>
            <a:gsLst>
              <a:gs pos="100000">
                <a:srgbClr val="FB7B19">
                  <a:alpha val="49000"/>
                </a:srgbClr>
              </a:gs>
              <a:gs pos="0">
                <a:srgbClr val="F3BE3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00"/>
            <a:endParaRPr lang="en-US" sz="1350">
              <a:solidFill>
                <a:prstClr val="white"/>
              </a:solidFill>
              <a:latin typeface="Nuni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50025" y="1421106"/>
            <a:ext cx="8997413" cy="3787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（六）原创广告要有基础。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7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en-US" altLang="zh-CN" sz="2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正心</a:t>
            </a:r>
            <a:r>
              <a:rPr lang="en-US" altLang="zh-CN" sz="2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树德</a:t>
            </a:r>
            <a:r>
              <a:rPr lang="en-US" altLang="zh-CN" sz="2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有料</a:t>
            </a:r>
            <a:r>
              <a:rPr lang="en-US" altLang="zh-CN" sz="2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匠心</a:t>
            </a:r>
            <a:endParaRPr lang="en-US" altLang="zh-CN" sz="2800" b="1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正心：真心诚意有原则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树德：职业道德要牢记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有料：专业知识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能力，有智慧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匠心：巧思构想，精良制作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要坚持原则，</a:t>
            </a:r>
            <a:r>
              <a:rPr lang="zh-CN" altLang="en-US" b="1" dirty="0">
                <a:solidFill>
                  <a:srgbClr val="2EAFC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向原创致敬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，才能创作出展现人性美、产品美，用之生活美的好作品。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0"/>
          <p:cNvPicPr>
            <a:picLocks noChangeAspect="1"/>
          </p:cNvPicPr>
          <p:nvPr/>
        </p:nvPicPr>
        <p:blipFill>
          <a:blip r:embed="rId1">
            <a:lum bright="12000"/>
          </a:blip>
          <a:srcRect b="4871"/>
          <a:stretch>
            <a:fillRect/>
          </a:stretch>
        </p:blipFill>
        <p:spPr>
          <a:xfrm>
            <a:off x="-109220" y="-15875"/>
            <a:ext cx="12314555" cy="688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09220" y="-16510"/>
            <a:ext cx="12301855" cy="6873875"/>
          </a:xfrm>
          <a:prstGeom prst="rect">
            <a:avLst/>
          </a:prstGeom>
          <a:gradFill>
            <a:gsLst>
              <a:gs pos="1000">
                <a:srgbClr val="FC7617">
                  <a:alpha val="100000"/>
                </a:srgbClr>
              </a:gs>
              <a:gs pos="100000">
                <a:srgbClr val="9FD4B4">
                  <a:alpha val="0"/>
                </a:srgbClr>
              </a:gs>
            </a:gsLst>
            <a:lin ang="163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09220" y="1982470"/>
            <a:ext cx="12313920" cy="2320925"/>
          </a:xfrm>
          <a:prstGeom prst="rect">
            <a:avLst/>
          </a:prstGeom>
          <a:gradFill>
            <a:gsLst>
              <a:gs pos="3000">
                <a:srgbClr val="FC7617"/>
              </a:gs>
              <a:gs pos="100000">
                <a:srgbClr val="9FD4B4"/>
              </a:gs>
              <a:gs pos="70000">
                <a:srgbClr val="F3BE3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0913" y="5337948"/>
            <a:ext cx="5114925" cy="68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全国大学生广告艺术大赛组委会秘书处</a:t>
            </a:r>
            <a:endParaRPr lang="zh-CN" altLang="en-US" sz="1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2021</a:t>
            </a:r>
            <a:r>
              <a:rPr lang="zh-CN" altLang="en-US" sz="1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</a:t>
            </a:r>
            <a:r>
              <a:rPr lang="en-US" altLang="zh-CN" sz="1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月</a:t>
            </a:r>
            <a:endParaRPr lang="zh-CN" altLang="en-US" sz="1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07590" y="2222500"/>
            <a:ext cx="746760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rgbClr val="1D254E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迎接挑战</a:t>
            </a:r>
            <a:endParaRPr lang="zh-CN" altLang="en-US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rgbClr val="1D254E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rgbClr val="1D254E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你准备好了吗！</a:t>
            </a:r>
            <a:endParaRPr lang="zh-CN" altLang="en-US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rgbClr val="1D254E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-74930"/>
            <a:ext cx="12192635" cy="3364230"/>
          </a:xfrm>
          <a:prstGeom prst="rect">
            <a:avLst/>
          </a:prstGeom>
          <a:gradFill>
            <a:gsLst>
              <a:gs pos="3000">
                <a:srgbClr val="FC7617"/>
              </a:gs>
              <a:gs pos="100000">
                <a:srgbClr val="9FD4B4"/>
              </a:gs>
              <a:gs pos="70000">
                <a:srgbClr val="F3BE3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4713" y="2047815"/>
            <a:ext cx="10442575" cy="418534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未标题-1-01"/>
          <p:cNvPicPr>
            <a:picLocks noChangeAspect="1"/>
          </p:cNvPicPr>
          <p:nvPr/>
        </p:nvPicPr>
        <p:blipFill>
          <a:blip r:embed="rId1"/>
          <a:srcRect t="30139" b="39114"/>
          <a:stretch>
            <a:fillRect/>
          </a:stretch>
        </p:blipFill>
        <p:spPr>
          <a:xfrm>
            <a:off x="779780" y="2721610"/>
            <a:ext cx="10058400" cy="218630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265680" y="669925"/>
            <a:ext cx="74847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12700" cmpd="sng">
                  <a:solidFill>
                    <a:srgbClr val="DDD664"/>
                  </a:solidFill>
                  <a:prstDash val="solid"/>
                </a:ln>
                <a:noFill/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+mn-cs"/>
              </a:rPr>
              <a:t>THANK YOU</a:t>
            </a:r>
            <a:endParaRPr kumimoji="0" lang="en-US" altLang="zh-CN" sz="9600" b="1" i="0" u="none" strike="noStrike" kern="1200" cap="none" spc="0" normalizeH="0" baseline="0" noProof="0" dirty="0">
              <a:ln w="12700" cmpd="sng">
                <a:solidFill>
                  <a:srgbClr val="DDD664"/>
                </a:solidFill>
                <a:prstDash val="solid"/>
              </a:ln>
              <a:noFill/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727200" y="601980"/>
            <a:ext cx="10515600" cy="1325880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一、坚持初心，不忘责任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727200" y="1591945"/>
            <a:ext cx="9490075" cy="461200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（一）全国大学生广告艺术大赛不忘初心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整合各方资源，服务教学改革，真题真做，搭建实践教学的学科竞赛平台。坚持“促进教改，启迪智慧，强化能力，提高素质”的宗旨永远不变。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坚持“活跃大学生文化生活，激发大学生创意灵感，加强学生的实践能力、创新能力和合作精神的培养，推动大学传播，艺术设计等相关人才培养和实践教学改革”的目的不改。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坚持让广告教育资源得以均衡发挥，密切师生关系，“尊师重教”教学相长，创造一个师者乐教、学者乐学的氛围。</a:t>
            </a:r>
            <a:endParaRPr lang="en-US" altLang="zh-CN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坚持每届设立公益命题，让精神文明在高校发扬光大，增强大学生走向社会的自信心的意义永续。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209800" y="1264285"/>
            <a:ext cx="8620125" cy="458152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（二）大广赛的作用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教育家说“大学的本质，在于把一群最优秀的青年人聚集在一起，让他们的创造力互相激发，使他们产生终身受益的智慧”。大广赛这个学科竞赛从另一个意义上讲是一所跨越边界的大学，创造了参与者乐做，做者有成效的平台，让我们看到了大学生的才能展示，体现自我价值，增强了自信心，滋养了他们的成长，促进了“双创”理念落地生根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同时也推动促进了教师执教能力的提高和专业水平的提升。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大广赛资深评委金定海教授深有体会地说：“大广赛是为学生谋专业，为专业谋内涵，为学科谋价值，为学校谋特色，为行业谋发展，为社会谋未来。这就是大广赛的哲学。”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52400" y="-31115"/>
            <a:ext cx="4871720" cy="6898005"/>
          </a:xfrm>
          <a:prstGeom prst="rect">
            <a:avLst/>
          </a:prstGeom>
          <a:pattFill prst="pct30">
            <a:fgClr>
              <a:srgbClr val="F3BE3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958715" y="742315"/>
            <a:ext cx="9314815" cy="1433326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二、本届大广赛的主题和海报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958715" y="1590040"/>
            <a:ext cx="6273800" cy="4415790"/>
          </a:xfrm>
        </p:spPr>
        <p:txBody>
          <a:bodyPr>
            <a:normAutofit fontScale="80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5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（一）主题口号：</a:t>
            </a:r>
            <a:r>
              <a:rPr lang="en-US" altLang="zh-CN" sz="25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5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创意我发现</a:t>
            </a:r>
            <a:r>
              <a:rPr lang="en-US" altLang="zh-CN" sz="25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2500" b="1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  <a:tabLst>
                <a:tab pos="718820" algn="l"/>
              </a:tabLst>
            </a:pPr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因为创意，我们发现了解了自己；  </a:t>
            </a:r>
            <a:endParaRPr lang="zh-CN" altLang="en-US" sz="2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因为创意，我们发现了自己的智慧和潜能</a:t>
            </a:r>
            <a:endParaRPr lang="zh-CN" altLang="en-US" sz="2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因为创意，我们为品牌的升华而创作</a:t>
            </a:r>
            <a:endParaRPr lang="zh-CN" altLang="en-US" sz="2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因为创意，我们拓展品牌的深度与广度</a:t>
            </a:r>
            <a:endParaRPr lang="zh-CN" altLang="en-US" sz="2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因为创意，我们发现了更强大的自己</a:t>
            </a:r>
            <a:endParaRPr lang="zh-CN" altLang="en-US" sz="2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你好，我的创意！</a:t>
            </a:r>
            <a:endParaRPr lang="zh-CN" altLang="en-US" sz="2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创意我发现，发现无限新可能</a:t>
            </a:r>
            <a:r>
              <a:rPr lang="en-US" altLang="zh-CN" sz="25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!</a:t>
            </a:r>
            <a:endParaRPr lang="en-US" altLang="zh-CN" sz="2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500" b="1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500" b="1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包含 游戏机, 电路, 桌子, 生日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" y="164465"/>
            <a:ext cx="4403090" cy="65290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52400" y="-31115"/>
            <a:ext cx="4871720" cy="6898005"/>
          </a:xfrm>
          <a:prstGeom prst="rect">
            <a:avLst/>
          </a:prstGeom>
          <a:pattFill prst="pct30">
            <a:fgClr>
              <a:srgbClr val="F3BE3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989830" y="1034868"/>
            <a:ext cx="6273800" cy="4415790"/>
          </a:xfrm>
        </p:spPr>
        <p:txBody>
          <a:bodyPr>
            <a:normAutofit fontScale="87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5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（二）海报及释义</a:t>
            </a:r>
            <a:endParaRPr lang="zh-CN" altLang="en-US" sz="25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 algn="l">
              <a:lnSpc>
                <a:spcPct val="150000"/>
              </a:lnSpc>
              <a:buClrTx/>
              <a:buSzTx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报以2.5D的立体主题字营造出富有想象力的创意社区图景。文字、数字生成的空间交错排列，创意元素缤纷多元，青年一代置身于创意的世界，勇于接受挑战，方寸间充盈着他们对生活的无穷探索与对创意的敏锐洞察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457200" algn="l">
              <a:lnSpc>
                <a:spcPct val="150000"/>
              </a:lnSpc>
              <a:buClrTx/>
              <a:buSzTx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整体色彩明亮，朝气蓬勃，金属质感和噪点对文字图形进行塑造与烘托，点点星光象征着年轻一代发现创意时的闪烁灵光，生动诠释出“大广赛”激发年轻人创意动力、启迪大学生创意智慧、营造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了生机勃发的创意空间与舞台。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包含 游戏机, 电路, 桌子, 生日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" y="164465"/>
            <a:ext cx="4403090" cy="65290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5131435" y="777875"/>
            <a:ext cx="5943600" cy="5690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5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（三）海报的创作单位</a:t>
            </a:r>
            <a:endParaRPr lang="zh-CN" altLang="en-US" sz="25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本届海报由鲁迅美术学院中英数字媒体（数字媒体）艺术学院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赵璐教授设计团队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每一年主题口号的诞生、海报的创作背后，都有高校老师同学的辛苦付出和感人故事，在此大广赛组委会对师生们付出的努力和智慧致以崇高的敬意！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期待更多师生参与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届大广赛的主题海报创作！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0345" y="2536190"/>
            <a:ext cx="5775325" cy="9594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91440" y="-31115"/>
            <a:ext cx="4871720" cy="6898005"/>
          </a:xfrm>
          <a:prstGeom prst="rect">
            <a:avLst/>
          </a:prstGeom>
          <a:pattFill prst="pct30">
            <a:fgClr>
              <a:srgbClr val="F3BE3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13届大广赛背景-循环0206[00_00_00--00_00_20]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" y="243205"/>
            <a:ext cx="4469765" cy="63487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78805" y="2604770"/>
            <a:ext cx="5077460" cy="837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indent="0" algn="l" fontAlgn="auto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艺术总监：赵璐</a:t>
            </a:r>
            <a:endParaRPr lang="en-US" altLang="zh-CN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 fontAlgn="auto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插画：谢朝阳      动态：朱根乐</a:t>
            </a:r>
            <a:endParaRPr lang="en-US" altLang="zh-CN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 fontAlgn="auto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助手：段冰玉 王皓月</a:t>
            </a:r>
            <a:endParaRPr lang="zh-CN" altLang="en-US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04775" y="0"/>
            <a:ext cx="4784090" cy="6858635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4679315" y="1239520"/>
            <a:ext cx="9314815" cy="961390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（一）公益命题：</a:t>
            </a:r>
            <a:r>
              <a:rPr lang="zh-CN" altLang="en-US" sz="1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理想照耀中国</a:t>
            </a:r>
            <a:r>
              <a:rPr lang="en-US" altLang="zh-CN" sz="1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8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穿越百年 见证辉煌</a:t>
            </a:r>
            <a:endParaRPr lang="zh-CN" altLang="en-US" sz="1800" b="1" dirty="0">
              <a:solidFill>
                <a:srgbClr val="FB7B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2480" y="1116113"/>
            <a:ext cx="48915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buClrTx/>
              <a:buSzTx/>
              <a:buFontTx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三、竞赛的相关要求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19" name="图片占位符 18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" y="3514090"/>
            <a:ext cx="4394200" cy="1564640"/>
          </a:xfrm>
          <a:prstGeom prst="rect">
            <a:avLst/>
          </a:prstGeom>
        </p:spPr>
      </p:pic>
      <p:pic>
        <p:nvPicPr>
          <p:cNvPr id="16" name="图片占位符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1456690"/>
            <a:ext cx="4392930" cy="190627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026660" y="1986280"/>
            <a:ext cx="6219190" cy="3878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国共产党波澜壮阔的百年征程，改变了世界发展的趋势和格局，改变了近代以来中华民族的发展方向，改变了中国人民的前途和命运。为深情缅怀中华民族奋斗崛起的峥嵘岁月，热情讴歌中国共产党的丰功伟绩，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第13届大广赛</a:t>
            </a:r>
            <a:r>
              <a:rPr lang="zh-CN" altLang="en-US" sz="16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公益命题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定为</a:t>
            </a:r>
            <a:r>
              <a:rPr lang="zh-CN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《理想照耀中国——穿越百年 见证辉煌》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并在</a:t>
            </a:r>
            <a:r>
              <a:rPr lang="zh-CN" altLang="en-US" sz="1600" b="1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赛前发起</a:t>
            </a:r>
            <a:r>
              <a:rPr lang="zh-CN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“中国大学生好创意</a:t>
            </a:r>
            <a:r>
              <a:rPr lang="en-US" altLang="zh-CN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理想照耀中国——穿越百年 见证辉煌</a:t>
            </a:r>
            <a:r>
              <a:rPr lang="zh-CN" altLang="en-US" sz="1600" b="1" u="sng" dirty="0">
                <a:solidFill>
                  <a:srgbClr val="FB7B1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诗歌赛</a:t>
            </a:r>
            <a:r>
              <a:rPr lang="zh-CN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学生可围绕诗歌体裁及形式，根据征集要求展开创作，以期用诗歌的力量、文学的力量、情怀的力量唤醒红色记忆，重塑坚定信仰，向中国共产党百年华诞献礼。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目前已提交的诗歌作品中有相当一部分具有一定水平，反映同学们对党的热爱，对时代承担责任的担当。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内容占位符 4"/>
          <p:cNvSpPr>
            <a:spLocks noGrp="1"/>
          </p:cNvSpPr>
          <p:nvPr/>
        </p:nvSpPr>
        <p:spPr>
          <a:xfrm>
            <a:off x="92075" y="5227955"/>
            <a:ext cx="4392295" cy="1005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zh-CN" altLang="en-US" sz="1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征集类型：</a:t>
            </a:r>
            <a:endParaRPr lang="en-US" altLang="zh-CN" sz="14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、文案类（诗歌形式，体裁不限，立意高远，主题鲜明）内容包含：诗、词、歌词；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、广播类（广播诗歌）时长：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180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秒（含）以内。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152453" y="220717"/>
            <a:ext cx="9075420" cy="663728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（二）直播平台变化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sz="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继续延用线上直播形式，今年的直播平台选择的</a:t>
            </a:r>
            <a:r>
              <a:rPr lang="zh-CN" altLang="en-US" sz="19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优酷直播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19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endParaRPr lang="en-US" altLang="zh-CN" sz="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（三）平面类要求变化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移动端的静态广告作品数量要求</a:t>
            </a:r>
            <a:r>
              <a:rPr lang="en-US" altLang="zh-CN" sz="19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9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幅以内（含</a:t>
            </a:r>
            <a:r>
              <a:rPr lang="en-US" altLang="zh-CN" sz="19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19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幅）</a:t>
            </a: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上届可超过</a:t>
            </a:r>
            <a:r>
              <a:rPr lang="en-US" altLang="zh-CN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幅）</a:t>
            </a:r>
            <a:endParaRPr lang="en-US" altLang="zh-CN" sz="19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9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（四）视频类</a:t>
            </a:r>
            <a:r>
              <a:rPr lang="zh-CN" altLang="en-US" sz="2400" b="1" dirty="0">
                <a:latin typeface="等线" panose="02010600030101010101" pitchFamily="2" charset="-122"/>
              </a:rPr>
              <a:t>（含影视、微电影、短视频）</a:t>
            </a:r>
            <a:r>
              <a:rPr lang="zh-CN" altLang="en-US" sz="2400" b="1" dirty="0">
                <a:latin typeface="+mn-ea"/>
              </a:rPr>
              <a:t>要求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变化</a:t>
            </a:r>
            <a:endParaRPr lang="en-US" altLang="zh-CN" sz="2400" b="1" dirty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线上提交格式：由</a:t>
            </a:r>
            <a:r>
              <a:rPr lang="en-US" altLang="zh-CN" sz="19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flv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变为</a:t>
            </a:r>
            <a:r>
              <a:rPr lang="en-US" altLang="zh-CN" sz="19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mp4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；（线下提交不变）</a:t>
            </a:r>
            <a:endParaRPr lang="en-US" altLang="zh-CN" sz="19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文件大小：变为 </a:t>
            </a:r>
            <a:r>
              <a:rPr lang="en-US" altLang="zh-CN" sz="19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40MB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（上届</a:t>
            </a:r>
            <a:r>
              <a:rPr lang="en-US" altLang="zh-CN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30M</a:t>
            </a:r>
            <a:r>
              <a:rPr lang="en-US" altLang="zh-CN" sz="19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19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en-US" altLang="zh-CN" sz="19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endParaRPr lang="en-US" altLang="zh-CN" sz="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（五）动画类要求变化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9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线上提交格式：由</a:t>
            </a:r>
            <a:r>
              <a:rPr lang="en-US" altLang="zh-CN" sz="1900" kern="100" dirty="0" err="1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flv</a:t>
            </a:r>
            <a:r>
              <a:rPr lang="zh-CN" altLang="en-US" sz="19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</a:t>
            </a:r>
            <a:r>
              <a:rPr lang="en-US" altLang="zh-CN" sz="1900" kern="100" dirty="0" err="1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swf</a:t>
            </a:r>
            <a:r>
              <a:rPr lang="en-US" altLang="zh-CN" sz="19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</a:rPr>
              <a:t>变为 </a:t>
            </a:r>
            <a:r>
              <a:rPr lang="en-US" altLang="zh-CN" sz="19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mp4</a:t>
            </a:r>
            <a:r>
              <a:rPr lang="zh-CN" altLang="en-US" sz="19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；（线下要求不变）</a:t>
            </a:r>
            <a:endParaRPr lang="zh-CN" altLang="en-US" sz="1900" kern="100" dirty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r>
              <a:rPr lang="zh-CN" altLang="en-US" sz="19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文件大小：变为 </a:t>
            </a:r>
            <a:r>
              <a:rPr lang="en-US" altLang="zh-CN" sz="19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30MB</a:t>
            </a:r>
            <a:r>
              <a:rPr lang="zh-CN" altLang="en-US" sz="19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（上届</a:t>
            </a:r>
            <a:r>
              <a:rPr lang="en-US" altLang="zh-CN" sz="19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20MB</a:t>
            </a:r>
            <a:r>
              <a:rPr lang="zh-CN" altLang="en-US" sz="1900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zh-CN" sz="1900" kern="100" dirty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57200">
              <a:lnSpc>
                <a:spcPct val="150000"/>
              </a:lnSpc>
              <a:buNone/>
            </a:pPr>
            <a:endParaRPr lang="en-US" altLang="zh-CN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8513.2866141732284,&quot;width&quot;:5741.6015748031496}"/>
</p:tagLst>
</file>

<file path=ppt/tags/tag64.xml><?xml version="1.0" encoding="utf-8"?>
<p:tagLst xmlns:p="http://schemas.openxmlformats.org/presentationml/2006/main">
  <p:tag name="KSO_WM_UNIT_PLACING_PICTURE_USER_VIEWPORT" val="{&quot;height&quot;:8513.2866141732284,&quot;width&quot;:5741.6015748031496}"/>
</p:tagLst>
</file>

<file path=ppt/tags/tag6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timeline"/>
</p:tagLst>
</file>

<file path=ppt/tags/tag6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沉稳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沉稳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4504</Words>
  <Application>WPS 演示</Application>
  <PresentationFormat>宽屏</PresentationFormat>
  <Paragraphs>320</Paragraphs>
  <Slides>22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Wingdings</vt:lpstr>
      <vt:lpstr>庞门正道标题体</vt:lpstr>
      <vt:lpstr>等线</vt:lpstr>
      <vt:lpstr>Nunito</vt:lpstr>
      <vt:lpstr>Arial Unicode MS</vt:lpstr>
      <vt:lpstr>等线 Light</vt:lpstr>
      <vt:lpstr>Calibri Light</vt:lpstr>
      <vt:lpstr>Calibri</vt:lpstr>
      <vt:lpstr>黑体</vt:lpstr>
      <vt:lpstr>Times New Roman</vt:lpstr>
      <vt:lpstr>微软雅黑 Light</vt:lpstr>
      <vt:lpstr>Constantia</vt:lpstr>
      <vt:lpstr>Franklin Gothic Book</vt:lpstr>
      <vt:lpstr>Segoe Print</vt:lpstr>
      <vt:lpstr>沉稳</vt:lpstr>
      <vt:lpstr>自定义设计方案</vt:lpstr>
      <vt:lpstr>1_沉稳</vt:lpstr>
      <vt:lpstr>PowerPoint 演示文稿</vt:lpstr>
      <vt:lpstr>PowerPoint 演示文稿</vt:lpstr>
      <vt:lpstr>一、坚持初心，不忘责任</vt:lpstr>
      <vt:lpstr>PowerPoint 演示文稿</vt:lpstr>
      <vt:lpstr>二、本届大广赛的主题和海报</vt:lpstr>
      <vt:lpstr>PowerPoint 演示文稿</vt:lpstr>
      <vt:lpstr>PowerPoint 演示文稿</vt:lpstr>
      <vt:lpstr>（一）公益命题：理想照耀中国——穿越百年 见证辉煌</vt:lpstr>
      <vt:lpstr>PowerPoint 演示文稿</vt:lpstr>
      <vt:lpstr>PowerPoint 演示文稿</vt:lpstr>
      <vt:lpstr>PowerPoint 演示文稿</vt:lpstr>
      <vt:lpstr>（二）程序</vt:lpstr>
      <vt:lpstr>PowerPoint 演示文稿</vt:lpstr>
      <vt:lpstr>PowerPoint 演示文稿</vt:lpstr>
      <vt:lpstr>（三）作品评审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大广赛</dc:creator>
  <cp:lastModifiedBy>jd</cp:lastModifiedBy>
  <cp:revision>191</cp:revision>
  <cp:lastPrinted>2021-03-23T04:36:00Z</cp:lastPrinted>
  <dcterms:created xsi:type="dcterms:W3CDTF">2020-04-14T02:42:00Z</dcterms:created>
  <dcterms:modified xsi:type="dcterms:W3CDTF">2021-04-27T03:40:55Z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FA40B998E2B54FDDA8E33CA3FE16B778</vt:lpwstr>
  </property>
</Properties>
</file>